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3"/>
    <p:restoredTop sz="94655"/>
  </p:normalViewPr>
  <p:slideViewPr>
    <p:cSldViewPr snapToGrid="0">
      <p:cViewPr varScale="1">
        <p:scale>
          <a:sx n="147" d="100"/>
          <a:sy n="147" d="100"/>
        </p:scale>
        <p:origin x="2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387E-B77E-FB42-DB0B-F1C7B8595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5AEA6-8A98-694B-8FB6-9B8D42A64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82EC0-CE01-FF83-7A2C-611931CB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ED3B5-3CC8-65AF-7C26-8C8AB6AA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D4E07-77CB-D13F-B620-D6C7349B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4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28FB4-4A18-4164-C9CA-FAA3C5BDA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3207D-6611-0312-C8F6-10734AE97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79EF1-A69E-7578-203A-198FF89F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32ACE-5CAA-E938-ABAE-87C2E032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FA7F2-9CA7-2FF2-C250-2F36575A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38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9196D7-D1BD-CF9F-9D94-50BB4078E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AA8C2-FDA9-8F1E-4A39-93947B088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B8397-6610-C72C-76F5-BDFA0A3E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966FB-C500-CA86-3335-D28CEBCD7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1C2E-9AA0-5B6D-C186-C7A7914E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4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0D32-9E7C-846D-FFF8-6BFCF2FB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2AED5-B528-735A-2E95-CCEA8F1A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472A7-156F-877D-2DEC-63DE4CCE4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6AA91-A1C6-3CD5-64C0-525E1408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59F1B-F53A-D6AE-A7E6-7B612498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8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4587-4894-C703-5BF4-278700E32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7EE80-3355-ADE9-9EC4-975D9437C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3E878-50C1-C4CF-9D8E-523573AAA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5589C-AC9D-48AE-91AF-41D2859E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FC417-F738-A4CD-A47A-83D82789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0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27B9-78AE-70BC-F178-15D4D8F2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0AE2E-76AB-7F8B-B59D-1D77020C2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FBEF8-7EB6-DF6E-FB13-9E5A74089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BF3A5-363C-EC57-472E-DED7B6064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AD629-E084-2C05-AE08-504F5AF3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F9D91-430B-3CCC-1038-8D4F8A1E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2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9A9A-D754-8DC0-3DD6-40E16124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2ED81-12BE-3B86-4D10-C3881D3A0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81BA4-6E69-7691-FD9D-335B2FD63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9D940-6D53-D743-3D93-F6CA9FE5A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D4851-5C8D-FDEC-9213-7FA3DC6A5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552482-71CB-2F4F-B017-355E9E0E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C465B6-DBB4-ACD0-CF38-31487EF5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692B9-50F7-9BCF-D540-5AFB5F53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2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B27B-4DC3-DF23-4583-18EF72799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E122F-801B-061D-60DE-37C06CB0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89C21-1723-AD45-2ABC-2B7D77B8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28C6B-20CA-234C-4495-AE998DB0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30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587FB-865D-2E2B-B693-1959158C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888901-7A35-878E-B7EC-75E5CDE35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BA4F8-BF69-E0EF-36B4-AB3DD779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1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39FC9-0A14-8A1B-6D7A-294092B8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2C6E5-9541-E36C-8BFB-AE717340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06083C-C4BD-EF85-F1A5-F191CCBCE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BCB51-3FCA-CBAB-93FD-52F21B9B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898E8-62D0-84F1-F79E-3B158856B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99AF6-86BB-3475-BC5E-63CD49A5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5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10CC-5825-B6B6-BB67-8190A79DD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3ABFD-6140-7C36-F4CD-09110EB02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7712B-E08B-5D2F-9DFC-7DBBB32D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705C1-124C-31ED-CD5C-4A344F977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2BAC0-24DF-BB12-08F0-756B52A2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5A402-AF21-E613-C608-63971BC9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1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277218-2D57-68A2-E59F-495FF219E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165FD-EB8C-0549-468F-D1BB9A278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2DB92-10CD-12D1-F6CD-4E2CC82A6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C0C02D-B2BB-054E-A653-C8C7E3B1A17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EF87C-D2B6-CF13-6115-57BE7125D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506DC-1EEA-7D52-1EA1-4B03927E2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156C16-60CC-234E-B141-393AD592C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74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2CD5DB-49E6-5136-5578-F7BE1C388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Collective Service Thematic Kits – Mpox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45E6C2-CB34-9C63-620D-A283B95E5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265721" cy="558561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/>
              <a:t>Gaps: priorities to address </a:t>
            </a:r>
          </a:p>
          <a:p>
            <a:pPr marL="0" indent="0">
              <a:buNone/>
            </a:pPr>
            <a:r>
              <a:rPr lang="en-GB" sz="2000" dirty="0"/>
              <a:t>Coordination: </a:t>
            </a:r>
          </a:p>
          <a:p>
            <a:r>
              <a:rPr lang="en-GB" sz="2000" dirty="0"/>
              <a:t>4W mapping template </a:t>
            </a:r>
          </a:p>
          <a:p>
            <a:r>
              <a:rPr lang="en-GB" sz="2000" dirty="0" err="1"/>
              <a:t>ToR</a:t>
            </a:r>
            <a:r>
              <a:rPr lang="en-GB" sz="2000" dirty="0"/>
              <a:t> – RCCE pillar, surge support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Assessment:</a:t>
            </a:r>
          </a:p>
          <a:p>
            <a:r>
              <a:rPr lang="en-GB" sz="2000" dirty="0"/>
              <a:t>Rapid mpox gender and or protection analysis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Implementation: </a:t>
            </a:r>
          </a:p>
          <a:p>
            <a:r>
              <a:rPr lang="en-GB" sz="2000" dirty="0"/>
              <a:t>RQA training package (1 day South Africa example or others?)</a:t>
            </a:r>
          </a:p>
          <a:p>
            <a:r>
              <a:rPr lang="en-GB" sz="2000" dirty="0"/>
              <a:t>Mpox training and job aids (draft, pre-tested?) </a:t>
            </a:r>
          </a:p>
          <a:p>
            <a:r>
              <a:rPr lang="en-GB" sz="2000" dirty="0"/>
              <a:t>Risk communication scripts – radio, TV, theatre etc.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MEAL: </a:t>
            </a:r>
          </a:p>
          <a:p>
            <a:r>
              <a:rPr lang="en-GB" sz="2000" dirty="0"/>
              <a:t>Indicator bank </a:t>
            </a:r>
            <a:r>
              <a:rPr lang="en-GB" sz="2000"/>
              <a:t>(adapt COVID-19</a:t>
            </a:r>
            <a:r>
              <a:rPr lang="en-GB" sz="2000" dirty="0"/>
              <a:t>, or draft continental RCCE indicators) and supportive measurement tools </a:t>
            </a:r>
          </a:p>
        </p:txBody>
      </p:sp>
    </p:spTree>
    <p:extLst>
      <p:ext uri="{BB962C8B-B14F-4D97-AF65-F5344CB8AC3E}">
        <p14:creationId xmlns:p14="http://schemas.microsoft.com/office/powerpoint/2010/main" val="123339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85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Collective Service Thematic Kits – Mpox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Jenny Lamb</dc:creator>
  <cp:lastModifiedBy>Jenny Lamb</cp:lastModifiedBy>
  <cp:revision>2</cp:revision>
  <dcterms:created xsi:type="dcterms:W3CDTF">2024-11-26T11:55:21Z</dcterms:created>
  <dcterms:modified xsi:type="dcterms:W3CDTF">2024-11-26T22:54:27Z</dcterms:modified>
</cp:coreProperties>
</file>