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8" r:id="rId2"/>
    <p:sldId id="256" r:id="rId3"/>
    <p:sldId id="259" r:id="rId4"/>
    <p:sldId id="262" r:id="rId5"/>
    <p:sldId id="265" r:id="rId6"/>
    <p:sldId id="266" r:id="rId7"/>
    <p:sldId id="268" r:id="rId8"/>
    <p:sldId id="267" r:id="rId9"/>
    <p:sldId id="272" r:id="rId10"/>
    <p:sldId id="288" r:id="rId11"/>
    <p:sldId id="257" r:id="rId12"/>
    <p:sldId id="278" r:id="rId13"/>
    <p:sldId id="279" r:id="rId14"/>
    <p:sldId id="281" r:id="rId15"/>
    <p:sldId id="282" r:id="rId16"/>
    <p:sldId id="286" r:id="rId17"/>
    <p:sldId id="280" r:id="rId18"/>
    <p:sldId id="269" r:id="rId19"/>
    <p:sldId id="276" r:id="rId20"/>
    <p:sldId id="277" r:id="rId21"/>
    <p:sldId id="260" r:id="rId22"/>
    <p:sldId id="273" r:id="rId23"/>
    <p:sldId id="274" r:id="rId24"/>
    <p:sldId id="287" r:id="rId25"/>
    <p:sldId id="275" r:id="rId26"/>
    <p:sldId id="271" r:id="rId27"/>
    <p:sldId id="270" r:id="rId28"/>
    <p:sldId id="263" r:id="rId29"/>
    <p:sldId id="264" r:id="rId30"/>
    <p:sldId id="283" r:id="rId31"/>
    <p:sldId id="284" r:id="rId32"/>
    <p:sldId id="285" r:id="rId33"/>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ED889-F560-2F1B-D9D5-95BB6FC1E0BB}" v="3" dt="2025-02-03T19:07:52.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Nikolava" userId="S::mnikolava@ucgp.net::ed7a87f1-b503-40aa-9a08-dd3cc353aa60" providerId="AD" clId="Web-{3A3ED889-F560-2F1B-D9D5-95BB6FC1E0BB}"/>
    <pc:docChg chg="modSld">
      <pc:chgData name="Maria Nikolava" userId="S::mnikolava@ucgp.net::ed7a87f1-b503-40aa-9a08-dd3cc353aa60" providerId="AD" clId="Web-{3A3ED889-F560-2F1B-D9D5-95BB6FC1E0BB}" dt="2025-02-03T19:07:52.056" v="2"/>
      <pc:docMkLst>
        <pc:docMk/>
      </pc:docMkLst>
      <pc:sldChg chg="addSp modSp">
        <pc:chgData name="Maria Nikolava" userId="S::mnikolava@ucgp.net::ed7a87f1-b503-40aa-9a08-dd3cc353aa60" providerId="AD" clId="Web-{3A3ED889-F560-2F1B-D9D5-95BB6FC1E0BB}" dt="2025-02-03T19:07:52.056" v="2"/>
        <pc:sldMkLst>
          <pc:docMk/>
          <pc:sldMk cId="0" sldId="258"/>
        </pc:sldMkLst>
        <pc:spChg chg="add mod">
          <ac:chgData name="Maria Nikolava" userId="S::mnikolava@ucgp.net::ed7a87f1-b503-40aa-9a08-dd3cc353aa60" providerId="AD" clId="Web-{3A3ED889-F560-2F1B-D9D5-95BB6FC1E0BB}" dt="2025-02-03T19:07:52.056" v="2"/>
          <ac:spMkLst>
            <pc:docMk/>
            <pc:sldMk cId="0" sldId="258"/>
            <ac:spMk id="9" creationId="{A32D0719-BF99-603D-023B-AE1D37DA1785}"/>
          </ac:spMkLst>
        </pc:spChg>
      </pc:sldChg>
    </pc:docChg>
  </pc:docChgLst>
  <pc:docChgLst>
    <pc:chgData name="Maria Nikolava" userId="S::mnikolava@ucgp.net::ed7a87f1-b503-40aa-9a08-dd3cc353aa60" providerId="AD" clId="Web-{DB007AAE-A8D5-5342-5DDD-DC36F8D31FEB}"/>
    <pc:docChg chg="delSld modSld">
      <pc:chgData name="Maria Nikolava" userId="S::mnikolava@ucgp.net::ed7a87f1-b503-40aa-9a08-dd3cc353aa60" providerId="AD" clId="Web-{DB007AAE-A8D5-5342-5DDD-DC36F8D31FEB}" dt="2024-12-16T23:30:45.049" v="697" actId="1076"/>
      <pc:docMkLst>
        <pc:docMk/>
      </pc:docMkLst>
      <pc:sldChg chg="modSp">
        <pc:chgData name="Maria Nikolava" userId="S::mnikolava@ucgp.net::ed7a87f1-b503-40aa-9a08-dd3cc353aa60" providerId="AD" clId="Web-{DB007AAE-A8D5-5342-5DDD-DC36F8D31FEB}" dt="2024-12-16T22:37:51.962" v="50" actId="20577"/>
        <pc:sldMkLst>
          <pc:docMk/>
          <pc:sldMk cId="0" sldId="256"/>
        </pc:sldMkLst>
        <pc:spChg chg="mod">
          <ac:chgData name="Maria Nikolava" userId="S::mnikolava@ucgp.net::ed7a87f1-b503-40aa-9a08-dd3cc353aa60" providerId="AD" clId="Web-{DB007AAE-A8D5-5342-5DDD-DC36F8D31FEB}" dt="2024-12-16T22:37:51.962" v="50" actId="20577"/>
          <ac:spMkLst>
            <pc:docMk/>
            <pc:sldMk cId="0" sldId="256"/>
            <ac:spMk id="11" creationId="{00000000-0000-0000-0000-000000000000}"/>
          </ac:spMkLst>
        </pc:spChg>
        <pc:spChg chg="mod">
          <ac:chgData name="Maria Nikolava" userId="S::mnikolava@ucgp.net::ed7a87f1-b503-40aa-9a08-dd3cc353aa60" providerId="AD" clId="Web-{DB007AAE-A8D5-5342-5DDD-DC36F8D31FEB}" dt="2024-12-16T22:36:42.101" v="32" actId="20577"/>
          <ac:spMkLst>
            <pc:docMk/>
            <pc:sldMk cId="0" sldId="256"/>
            <ac:spMk id="13" creationId="{00000000-0000-0000-0000-000000000000}"/>
          </ac:spMkLst>
        </pc:spChg>
        <pc:spChg chg="mod">
          <ac:chgData name="Maria Nikolava" userId="S::mnikolava@ucgp.net::ed7a87f1-b503-40aa-9a08-dd3cc353aa60" providerId="AD" clId="Web-{DB007AAE-A8D5-5342-5DDD-DC36F8D31FEB}" dt="2024-12-16T22:37:41.290" v="46" actId="20577"/>
          <ac:spMkLst>
            <pc:docMk/>
            <pc:sldMk cId="0" sldId="256"/>
            <ac:spMk id="15" creationId="{00000000-0000-0000-0000-000000000000}"/>
          </ac:spMkLst>
        </pc:spChg>
        <pc:spChg chg="mod">
          <ac:chgData name="Maria Nikolava" userId="S::mnikolava@ucgp.net::ed7a87f1-b503-40aa-9a08-dd3cc353aa60" providerId="AD" clId="Web-{DB007AAE-A8D5-5342-5DDD-DC36F8D31FEB}" dt="2024-12-16T22:36:27.695" v="28" actId="20577"/>
          <ac:spMkLst>
            <pc:docMk/>
            <pc:sldMk cId="0" sldId="256"/>
            <ac:spMk id="17" creationId="{00000000-0000-0000-0000-000000000000}"/>
          </ac:spMkLst>
        </pc:spChg>
        <pc:spChg chg="mod">
          <ac:chgData name="Maria Nikolava" userId="S::mnikolava@ucgp.net::ed7a87f1-b503-40aa-9a08-dd3cc353aa60" providerId="AD" clId="Web-{DB007AAE-A8D5-5342-5DDD-DC36F8D31FEB}" dt="2024-12-16T22:37:26.415" v="41" actId="20577"/>
          <ac:spMkLst>
            <pc:docMk/>
            <pc:sldMk cId="0" sldId="256"/>
            <ac:spMk id="19" creationId="{00000000-0000-0000-0000-000000000000}"/>
          </ac:spMkLst>
        </pc:spChg>
        <pc:spChg chg="mod">
          <ac:chgData name="Maria Nikolava" userId="S::mnikolava@ucgp.net::ed7a87f1-b503-40aa-9a08-dd3cc353aa60" providerId="AD" clId="Web-{DB007AAE-A8D5-5342-5DDD-DC36F8D31FEB}" dt="2024-12-16T22:36:19.632" v="24" actId="20577"/>
          <ac:spMkLst>
            <pc:docMk/>
            <pc:sldMk cId="0" sldId="256"/>
            <ac:spMk id="21" creationId="{00000000-0000-0000-0000-000000000000}"/>
          </ac:spMkLst>
        </pc:spChg>
        <pc:spChg chg="mod">
          <ac:chgData name="Maria Nikolava" userId="S::mnikolava@ucgp.net::ed7a87f1-b503-40aa-9a08-dd3cc353aa60" providerId="AD" clId="Web-{DB007AAE-A8D5-5342-5DDD-DC36F8D31FEB}" dt="2024-12-16T22:36:54.883" v="36" actId="20577"/>
          <ac:spMkLst>
            <pc:docMk/>
            <pc:sldMk cId="0" sldId="256"/>
            <ac:spMk id="23" creationId="{00000000-0000-0000-0000-000000000000}"/>
          </ac:spMkLst>
        </pc:spChg>
        <pc:spChg chg="mod">
          <ac:chgData name="Maria Nikolava" userId="S::mnikolava@ucgp.net::ed7a87f1-b503-40aa-9a08-dd3cc353aa60" providerId="AD" clId="Web-{DB007AAE-A8D5-5342-5DDD-DC36F8D31FEB}" dt="2024-12-16T22:35:58.442" v="19" actId="20577"/>
          <ac:spMkLst>
            <pc:docMk/>
            <pc:sldMk cId="0" sldId="256"/>
            <ac:spMk id="25" creationId="{00000000-0000-0000-0000-000000000000}"/>
          </ac:spMkLst>
        </pc:spChg>
        <pc:spChg chg="mod">
          <ac:chgData name="Maria Nikolava" userId="S::mnikolava@ucgp.net::ed7a87f1-b503-40aa-9a08-dd3cc353aa60" providerId="AD" clId="Web-{DB007AAE-A8D5-5342-5DDD-DC36F8D31FEB}" dt="2024-12-16T22:35:28.239" v="12" actId="1076"/>
          <ac:spMkLst>
            <pc:docMk/>
            <pc:sldMk cId="0" sldId="256"/>
            <ac:spMk id="27" creationId="{00000000-0000-0000-0000-000000000000}"/>
          </ac:spMkLst>
        </pc:spChg>
      </pc:sldChg>
      <pc:sldChg chg="modSp">
        <pc:chgData name="Maria Nikolava" userId="S::mnikolava@ucgp.net::ed7a87f1-b503-40aa-9a08-dd3cc353aa60" providerId="AD" clId="Web-{DB007AAE-A8D5-5342-5DDD-DC36F8D31FEB}" dt="2024-12-16T22:53:58.186" v="206" actId="20577"/>
        <pc:sldMkLst>
          <pc:docMk/>
          <pc:sldMk cId="0" sldId="257"/>
        </pc:sldMkLst>
        <pc:spChg chg="mod">
          <ac:chgData name="Maria Nikolava" userId="S::mnikolava@ucgp.net::ed7a87f1-b503-40aa-9a08-dd3cc353aa60" providerId="AD" clId="Web-{DB007AAE-A8D5-5342-5DDD-DC36F8D31FEB}" dt="2024-12-16T22:53:48.092" v="202" actId="20577"/>
          <ac:spMkLst>
            <pc:docMk/>
            <pc:sldMk cId="0" sldId="257"/>
            <ac:spMk id="12" creationId="{00000000-0000-0000-0000-000000000000}"/>
          </ac:spMkLst>
        </pc:spChg>
        <pc:spChg chg="mod">
          <ac:chgData name="Maria Nikolava" userId="S::mnikolava@ucgp.net::ed7a87f1-b503-40aa-9a08-dd3cc353aa60" providerId="AD" clId="Web-{DB007AAE-A8D5-5342-5DDD-DC36F8D31FEB}" dt="2024-12-16T22:53:58.186" v="206" actId="20577"/>
          <ac:spMkLst>
            <pc:docMk/>
            <pc:sldMk cId="0" sldId="257"/>
            <ac:spMk id="14" creationId="{00000000-0000-0000-0000-000000000000}"/>
          </ac:spMkLst>
        </pc:spChg>
        <pc:spChg chg="mod">
          <ac:chgData name="Maria Nikolava" userId="S::mnikolava@ucgp.net::ed7a87f1-b503-40aa-9a08-dd3cc353aa60" providerId="AD" clId="Web-{DB007AAE-A8D5-5342-5DDD-DC36F8D31FEB}" dt="2024-12-16T22:52:59.060" v="190" actId="20577"/>
          <ac:spMkLst>
            <pc:docMk/>
            <pc:sldMk cId="0" sldId="257"/>
            <ac:spMk id="16" creationId="{00000000-0000-0000-0000-000000000000}"/>
          </ac:spMkLst>
        </pc:spChg>
        <pc:spChg chg="mod">
          <ac:chgData name="Maria Nikolava" userId="S::mnikolava@ucgp.net::ed7a87f1-b503-40aa-9a08-dd3cc353aa60" providerId="AD" clId="Web-{DB007AAE-A8D5-5342-5DDD-DC36F8D31FEB}" dt="2024-12-16T22:53:35.623" v="198" actId="20577"/>
          <ac:spMkLst>
            <pc:docMk/>
            <pc:sldMk cId="0" sldId="257"/>
            <ac:spMk id="18" creationId="{00000000-0000-0000-0000-000000000000}"/>
          </ac:spMkLst>
        </pc:spChg>
        <pc:spChg chg="mod">
          <ac:chgData name="Maria Nikolava" userId="S::mnikolava@ucgp.net::ed7a87f1-b503-40aa-9a08-dd3cc353aa60" providerId="AD" clId="Web-{DB007AAE-A8D5-5342-5DDD-DC36F8D31FEB}" dt="2024-12-16T22:52:44.966" v="186" actId="20577"/>
          <ac:spMkLst>
            <pc:docMk/>
            <pc:sldMk cId="0" sldId="257"/>
            <ac:spMk id="20" creationId="{00000000-0000-0000-0000-000000000000}"/>
          </ac:spMkLst>
        </pc:spChg>
        <pc:spChg chg="mod">
          <ac:chgData name="Maria Nikolava" userId="S::mnikolava@ucgp.net::ed7a87f1-b503-40aa-9a08-dd3cc353aa60" providerId="AD" clId="Web-{DB007AAE-A8D5-5342-5DDD-DC36F8D31FEB}" dt="2024-12-16T22:52:31.340" v="182" actId="20577"/>
          <ac:spMkLst>
            <pc:docMk/>
            <pc:sldMk cId="0" sldId="257"/>
            <ac:spMk id="24" creationId="{00000000-0000-0000-0000-000000000000}"/>
          </ac:spMkLst>
        </pc:spChg>
        <pc:spChg chg="mod">
          <ac:chgData name="Maria Nikolava" userId="S::mnikolava@ucgp.net::ed7a87f1-b503-40aa-9a08-dd3cc353aa60" providerId="AD" clId="Web-{DB007AAE-A8D5-5342-5DDD-DC36F8D31FEB}" dt="2024-12-16T22:53:17.935" v="194" actId="20577"/>
          <ac:spMkLst>
            <pc:docMk/>
            <pc:sldMk cId="0" sldId="257"/>
            <ac:spMk id="26" creationId="{00000000-0000-0000-0000-000000000000}"/>
          </ac:spMkLst>
        </pc:spChg>
        <pc:spChg chg="mod">
          <ac:chgData name="Maria Nikolava" userId="S::mnikolava@ucgp.net::ed7a87f1-b503-40aa-9a08-dd3cc353aa60" providerId="AD" clId="Web-{DB007AAE-A8D5-5342-5DDD-DC36F8D31FEB}" dt="2024-12-16T22:52:09.731" v="178" actId="20577"/>
          <ac:spMkLst>
            <pc:docMk/>
            <pc:sldMk cId="0" sldId="257"/>
            <ac:spMk id="28" creationId="{00000000-0000-0000-0000-000000000000}"/>
          </ac:spMkLst>
        </pc:spChg>
        <pc:spChg chg="mod">
          <ac:chgData name="Maria Nikolava" userId="S::mnikolava@ucgp.net::ed7a87f1-b503-40aa-9a08-dd3cc353aa60" providerId="AD" clId="Web-{DB007AAE-A8D5-5342-5DDD-DC36F8D31FEB}" dt="2024-12-16T22:51:51.559" v="174" actId="20577"/>
          <ac:spMkLst>
            <pc:docMk/>
            <pc:sldMk cId="0" sldId="257"/>
            <ac:spMk id="30" creationId="{00000000-0000-0000-0000-000000000000}"/>
          </ac:spMkLst>
        </pc:spChg>
      </pc:sldChg>
      <pc:sldChg chg="modSp">
        <pc:chgData name="Maria Nikolava" userId="S::mnikolava@ucgp.net::ed7a87f1-b503-40aa-9a08-dd3cc353aa60" providerId="AD" clId="Web-{DB007AAE-A8D5-5342-5DDD-DC36F8D31FEB}" dt="2024-12-16T22:35:06.832" v="7" actId="20577"/>
        <pc:sldMkLst>
          <pc:docMk/>
          <pc:sldMk cId="0" sldId="258"/>
        </pc:sldMkLst>
        <pc:spChg chg="mod">
          <ac:chgData name="Maria Nikolava" userId="S::mnikolava@ucgp.net::ed7a87f1-b503-40aa-9a08-dd3cc353aa60" providerId="AD" clId="Web-{DB007AAE-A8D5-5342-5DDD-DC36F8D31FEB}" dt="2024-12-16T22:35:06.832" v="7" actId="20577"/>
          <ac:spMkLst>
            <pc:docMk/>
            <pc:sldMk cId="0" sldId="258"/>
            <ac:spMk id="6" creationId="{00000000-0000-0000-0000-000000000000}"/>
          </ac:spMkLst>
        </pc:spChg>
        <pc:spChg chg="mod">
          <ac:chgData name="Maria Nikolava" userId="S::mnikolava@ucgp.net::ed7a87f1-b503-40aa-9a08-dd3cc353aa60" providerId="AD" clId="Web-{DB007AAE-A8D5-5342-5DDD-DC36F8D31FEB}" dt="2024-12-16T22:34:48.863" v="4" actId="14100"/>
          <ac:spMkLst>
            <pc:docMk/>
            <pc:sldMk cId="0" sldId="258"/>
            <ac:spMk id="8" creationId="{00000000-0000-0000-0000-000000000000}"/>
          </ac:spMkLst>
        </pc:spChg>
      </pc:sldChg>
      <pc:sldChg chg="modSp">
        <pc:chgData name="Maria Nikolava" userId="S::mnikolava@ucgp.net::ed7a87f1-b503-40aa-9a08-dd3cc353aa60" providerId="AD" clId="Web-{DB007AAE-A8D5-5342-5DDD-DC36F8D31FEB}" dt="2024-12-16T22:40:14.496" v="67" actId="1076"/>
        <pc:sldMkLst>
          <pc:docMk/>
          <pc:sldMk cId="0" sldId="259"/>
        </pc:sldMkLst>
        <pc:spChg chg="mod">
          <ac:chgData name="Maria Nikolava" userId="S::mnikolava@ucgp.net::ed7a87f1-b503-40aa-9a08-dd3cc353aa60" providerId="AD" clId="Web-{DB007AAE-A8D5-5342-5DDD-DC36F8D31FEB}" dt="2024-12-16T22:40:14.496" v="67" actId="1076"/>
          <ac:spMkLst>
            <pc:docMk/>
            <pc:sldMk cId="0" sldId="259"/>
            <ac:spMk id="3" creationId="{00000000-0000-0000-0000-000000000000}"/>
          </ac:spMkLst>
        </pc:spChg>
        <pc:spChg chg="mod">
          <ac:chgData name="Maria Nikolava" userId="S::mnikolava@ucgp.net::ed7a87f1-b503-40aa-9a08-dd3cc353aa60" providerId="AD" clId="Web-{DB007AAE-A8D5-5342-5DDD-DC36F8D31FEB}" dt="2024-12-16T22:39:53.261" v="62" actId="1076"/>
          <ac:spMkLst>
            <pc:docMk/>
            <pc:sldMk cId="0" sldId="259"/>
            <ac:spMk id="4" creationId="{00000000-0000-0000-0000-000000000000}"/>
          </ac:spMkLst>
        </pc:spChg>
      </pc:sldChg>
      <pc:sldChg chg="modSp">
        <pc:chgData name="Maria Nikolava" userId="S::mnikolava@ucgp.net::ed7a87f1-b503-40aa-9a08-dd3cc353aa60" providerId="AD" clId="Web-{DB007AAE-A8D5-5342-5DDD-DC36F8D31FEB}" dt="2024-12-16T23:16:22.580" v="493" actId="20577"/>
        <pc:sldMkLst>
          <pc:docMk/>
          <pc:sldMk cId="0" sldId="260"/>
        </pc:sldMkLst>
        <pc:spChg chg="mod">
          <ac:chgData name="Maria Nikolava" userId="S::mnikolava@ucgp.net::ed7a87f1-b503-40aa-9a08-dd3cc353aa60" providerId="AD" clId="Web-{DB007AAE-A8D5-5342-5DDD-DC36F8D31FEB}" dt="2024-12-16T23:16:22.580" v="493" actId="20577"/>
          <ac:spMkLst>
            <pc:docMk/>
            <pc:sldMk cId="0" sldId="260"/>
            <ac:spMk id="3" creationId="{00000000-0000-0000-0000-000000000000}"/>
          </ac:spMkLst>
        </pc:spChg>
        <pc:spChg chg="mod">
          <ac:chgData name="Maria Nikolava" userId="S::mnikolava@ucgp.net::ed7a87f1-b503-40aa-9a08-dd3cc353aa60" providerId="AD" clId="Web-{DB007AAE-A8D5-5342-5DDD-DC36F8D31FEB}" dt="2024-12-16T23:15:53.533" v="485" actId="20577"/>
          <ac:spMkLst>
            <pc:docMk/>
            <pc:sldMk cId="0" sldId="260"/>
            <ac:spMk id="4" creationId="{00000000-0000-0000-0000-000000000000}"/>
          </ac:spMkLst>
        </pc:spChg>
      </pc:sldChg>
      <pc:sldChg chg="del">
        <pc:chgData name="Maria Nikolava" userId="S::mnikolava@ucgp.net::ed7a87f1-b503-40aa-9a08-dd3cc353aa60" providerId="AD" clId="Web-{DB007AAE-A8D5-5342-5DDD-DC36F8D31FEB}" dt="2024-12-16T23:13:24.327" v="440"/>
        <pc:sldMkLst>
          <pc:docMk/>
          <pc:sldMk cId="0" sldId="261"/>
        </pc:sldMkLst>
      </pc:sldChg>
      <pc:sldChg chg="modSp">
        <pc:chgData name="Maria Nikolava" userId="S::mnikolava@ucgp.net::ed7a87f1-b503-40aa-9a08-dd3cc353aa60" providerId="AD" clId="Web-{DB007AAE-A8D5-5342-5DDD-DC36F8D31FEB}" dt="2024-12-16T23:27:01.388" v="632" actId="20577"/>
        <pc:sldMkLst>
          <pc:docMk/>
          <pc:sldMk cId="0" sldId="263"/>
        </pc:sldMkLst>
        <pc:spChg chg="mod">
          <ac:chgData name="Maria Nikolava" userId="S::mnikolava@ucgp.net::ed7a87f1-b503-40aa-9a08-dd3cc353aa60" providerId="AD" clId="Web-{DB007AAE-A8D5-5342-5DDD-DC36F8D31FEB}" dt="2024-12-16T23:27:01.388" v="632" actId="20577"/>
          <ac:spMkLst>
            <pc:docMk/>
            <pc:sldMk cId="0" sldId="263"/>
            <ac:spMk id="5" creationId="{00000000-0000-0000-0000-000000000000}"/>
          </ac:spMkLst>
        </pc:spChg>
        <pc:spChg chg="mod">
          <ac:chgData name="Maria Nikolava" userId="S::mnikolava@ucgp.net::ed7a87f1-b503-40aa-9a08-dd3cc353aa60" providerId="AD" clId="Web-{DB007AAE-A8D5-5342-5DDD-DC36F8D31FEB}" dt="2024-12-16T23:26:29.857" v="619" actId="20577"/>
          <ac:spMkLst>
            <pc:docMk/>
            <pc:sldMk cId="0" sldId="263"/>
            <ac:spMk id="6" creationId="{00000000-0000-0000-0000-000000000000}"/>
          </ac:spMkLst>
        </pc:spChg>
        <pc:spChg chg="mod">
          <ac:chgData name="Maria Nikolava" userId="S::mnikolava@ucgp.net::ed7a87f1-b503-40aa-9a08-dd3cc353aa60" providerId="AD" clId="Web-{DB007AAE-A8D5-5342-5DDD-DC36F8D31FEB}" dt="2024-12-16T23:26:39.857" v="622" actId="20577"/>
          <ac:spMkLst>
            <pc:docMk/>
            <pc:sldMk cId="0" sldId="263"/>
            <ac:spMk id="7" creationId="{00000000-0000-0000-0000-000000000000}"/>
          </ac:spMkLst>
        </pc:spChg>
      </pc:sldChg>
      <pc:sldChg chg="modSp">
        <pc:chgData name="Maria Nikolava" userId="S::mnikolava@ucgp.net::ed7a87f1-b503-40aa-9a08-dd3cc353aa60" providerId="AD" clId="Web-{DB007AAE-A8D5-5342-5DDD-DC36F8D31FEB}" dt="2024-12-16T23:27:47.045" v="646" actId="20577"/>
        <pc:sldMkLst>
          <pc:docMk/>
          <pc:sldMk cId="0" sldId="264"/>
        </pc:sldMkLst>
        <pc:spChg chg="mod">
          <ac:chgData name="Maria Nikolava" userId="S::mnikolava@ucgp.net::ed7a87f1-b503-40aa-9a08-dd3cc353aa60" providerId="AD" clId="Web-{DB007AAE-A8D5-5342-5DDD-DC36F8D31FEB}" dt="2024-12-16T23:27:47.045" v="646" actId="20577"/>
          <ac:spMkLst>
            <pc:docMk/>
            <pc:sldMk cId="0" sldId="264"/>
            <ac:spMk id="4" creationId="{00000000-0000-0000-0000-000000000000}"/>
          </ac:spMkLst>
        </pc:spChg>
        <pc:spChg chg="mod">
          <ac:chgData name="Maria Nikolava" userId="S::mnikolava@ucgp.net::ed7a87f1-b503-40aa-9a08-dd3cc353aa60" providerId="AD" clId="Web-{DB007AAE-A8D5-5342-5DDD-DC36F8D31FEB}" dt="2024-12-16T23:27:29.623" v="637" actId="20577"/>
          <ac:spMkLst>
            <pc:docMk/>
            <pc:sldMk cId="0" sldId="264"/>
            <ac:spMk id="5" creationId="{00000000-0000-0000-0000-000000000000}"/>
          </ac:spMkLst>
        </pc:spChg>
      </pc:sldChg>
      <pc:sldChg chg="modSp">
        <pc:chgData name="Maria Nikolava" userId="S::mnikolava@ucgp.net::ed7a87f1-b503-40aa-9a08-dd3cc353aa60" providerId="AD" clId="Web-{DB007AAE-A8D5-5342-5DDD-DC36F8D31FEB}" dt="2024-12-16T22:42:45.639" v="94" actId="20577"/>
        <pc:sldMkLst>
          <pc:docMk/>
          <pc:sldMk cId="0" sldId="265"/>
        </pc:sldMkLst>
        <pc:spChg chg="mod">
          <ac:chgData name="Maria Nikolava" userId="S::mnikolava@ucgp.net::ed7a87f1-b503-40aa-9a08-dd3cc353aa60" providerId="AD" clId="Web-{DB007AAE-A8D5-5342-5DDD-DC36F8D31FEB}" dt="2024-12-16T22:42:10.295" v="85" actId="1076"/>
          <ac:spMkLst>
            <pc:docMk/>
            <pc:sldMk cId="0" sldId="265"/>
            <ac:spMk id="5" creationId="{00000000-0000-0000-0000-000000000000}"/>
          </ac:spMkLst>
        </pc:spChg>
        <pc:spChg chg="mod">
          <ac:chgData name="Maria Nikolava" userId="S::mnikolava@ucgp.net::ed7a87f1-b503-40aa-9a08-dd3cc353aa60" providerId="AD" clId="Web-{DB007AAE-A8D5-5342-5DDD-DC36F8D31FEB}" dt="2024-12-16T22:42:02.810" v="84" actId="1076"/>
          <ac:spMkLst>
            <pc:docMk/>
            <pc:sldMk cId="0" sldId="265"/>
            <ac:spMk id="7" creationId="{00000000-0000-0000-0000-000000000000}"/>
          </ac:spMkLst>
        </pc:spChg>
        <pc:spChg chg="mod">
          <ac:chgData name="Maria Nikolava" userId="S::mnikolava@ucgp.net::ed7a87f1-b503-40aa-9a08-dd3cc353aa60" providerId="AD" clId="Web-{DB007AAE-A8D5-5342-5DDD-DC36F8D31FEB}" dt="2024-12-16T22:42:37.983" v="91" actId="20577"/>
          <ac:spMkLst>
            <pc:docMk/>
            <pc:sldMk cId="0" sldId="265"/>
            <ac:spMk id="9" creationId="{00000000-0000-0000-0000-000000000000}"/>
          </ac:spMkLst>
        </pc:spChg>
        <pc:spChg chg="mod">
          <ac:chgData name="Maria Nikolava" userId="S::mnikolava@ucgp.net::ed7a87f1-b503-40aa-9a08-dd3cc353aa60" providerId="AD" clId="Web-{DB007AAE-A8D5-5342-5DDD-DC36F8D31FEB}" dt="2024-12-16T22:42:45.639" v="94" actId="20577"/>
          <ac:spMkLst>
            <pc:docMk/>
            <pc:sldMk cId="0" sldId="265"/>
            <ac:spMk id="11" creationId="{00000000-0000-0000-0000-000000000000}"/>
          </ac:spMkLst>
        </pc:spChg>
        <pc:spChg chg="mod">
          <ac:chgData name="Maria Nikolava" userId="S::mnikolava@ucgp.net::ed7a87f1-b503-40aa-9a08-dd3cc353aa60" providerId="AD" clId="Web-{DB007AAE-A8D5-5342-5DDD-DC36F8D31FEB}" dt="2024-12-16T22:41:16.185" v="75" actId="20577"/>
          <ac:spMkLst>
            <pc:docMk/>
            <pc:sldMk cId="0" sldId="265"/>
            <ac:spMk id="12" creationId="{00000000-0000-0000-0000-000000000000}"/>
          </ac:spMkLst>
        </pc:spChg>
        <pc:spChg chg="mod">
          <ac:chgData name="Maria Nikolava" userId="S::mnikolava@ucgp.net::ed7a87f1-b503-40aa-9a08-dd3cc353aa60" providerId="AD" clId="Web-{DB007AAE-A8D5-5342-5DDD-DC36F8D31FEB}" dt="2024-12-16T22:41:09.200" v="73" actId="20577"/>
          <ac:spMkLst>
            <pc:docMk/>
            <pc:sldMk cId="0" sldId="265"/>
            <ac:spMk id="13" creationId="{00000000-0000-0000-0000-000000000000}"/>
          </ac:spMkLst>
        </pc:spChg>
      </pc:sldChg>
      <pc:sldChg chg="modSp">
        <pc:chgData name="Maria Nikolava" userId="S::mnikolava@ucgp.net::ed7a87f1-b503-40aa-9a08-dd3cc353aa60" providerId="AD" clId="Web-{DB007AAE-A8D5-5342-5DDD-DC36F8D31FEB}" dt="2024-12-16T22:45:18.064" v="114" actId="1076"/>
        <pc:sldMkLst>
          <pc:docMk/>
          <pc:sldMk cId="0" sldId="266"/>
        </pc:sldMkLst>
        <pc:spChg chg="mod">
          <ac:chgData name="Maria Nikolava" userId="S::mnikolava@ucgp.net::ed7a87f1-b503-40aa-9a08-dd3cc353aa60" providerId="AD" clId="Web-{DB007AAE-A8D5-5342-5DDD-DC36F8D31FEB}" dt="2024-12-16T22:43:28.906" v="101" actId="20577"/>
          <ac:spMkLst>
            <pc:docMk/>
            <pc:sldMk cId="0" sldId="266"/>
            <ac:spMk id="5" creationId="{00000000-0000-0000-0000-000000000000}"/>
          </ac:spMkLst>
        </pc:spChg>
        <pc:spChg chg="mod">
          <ac:chgData name="Maria Nikolava" userId="S::mnikolava@ucgp.net::ed7a87f1-b503-40aa-9a08-dd3cc353aa60" providerId="AD" clId="Web-{DB007AAE-A8D5-5342-5DDD-DC36F8D31FEB}" dt="2024-12-16T22:43:13.702" v="99" actId="1076"/>
          <ac:spMkLst>
            <pc:docMk/>
            <pc:sldMk cId="0" sldId="266"/>
            <ac:spMk id="6" creationId="{00000000-0000-0000-0000-000000000000}"/>
          </ac:spMkLst>
        </pc:spChg>
        <pc:spChg chg="mod">
          <ac:chgData name="Maria Nikolava" userId="S::mnikolava@ucgp.net::ed7a87f1-b503-40aa-9a08-dd3cc353aa60" providerId="AD" clId="Web-{DB007AAE-A8D5-5342-5DDD-DC36F8D31FEB}" dt="2024-12-16T22:43:48.421" v="103" actId="20577"/>
          <ac:spMkLst>
            <pc:docMk/>
            <pc:sldMk cId="0" sldId="266"/>
            <ac:spMk id="7" creationId="{00000000-0000-0000-0000-000000000000}"/>
          </ac:spMkLst>
        </pc:spChg>
        <pc:spChg chg="mod">
          <ac:chgData name="Maria Nikolava" userId="S::mnikolava@ucgp.net::ed7a87f1-b503-40aa-9a08-dd3cc353aa60" providerId="AD" clId="Web-{DB007AAE-A8D5-5342-5DDD-DC36F8D31FEB}" dt="2024-12-16T22:44:29.688" v="106" actId="20577"/>
          <ac:spMkLst>
            <pc:docMk/>
            <pc:sldMk cId="0" sldId="266"/>
            <ac:spMk id="8" creationId="{00000000-0000-0000-0000-000000000000}"/>
          </ac:spMkLst>
        </pc:spChg>
        <pc:spChg chg="mod">
          <ac:chgData name="Maria Nikolava" userId="S::mnikolava@ucgp.net::ed7a87f1-b503-40aa-9a08-dd3cc353aa60" providerId="AD" clId="Web-{DB007AAE-A8D5-5342-5DDD-DC36F8D31FEB}" dt="2024-12-16T22:44:49.735" v="109" actId="14100"/>
          <ac:spMkLst>
            <pc:docMk/>
            <pc:sldMk cId="0" sldId="266"/>
            <ac:spMk id="9" creationId="{00000000-0000-0000-0000-000000000000}"/>
          </ac:spMkLst>
        </pc:spChg>
        <pc:spChg chg="mod">
          <ac:chgData name="Maria Nikolava" userId="S::mnikolava@ucgp.net::ed7a87f1-b503-40aa-9a08-dd3cc353aa60" providerId="AD" clId="Web-{DB007AAE-A8D5-5342-5DDD-DC36F8D31FEB}" dt="2024-12-16T22:45:18.064" v="114" actId="1076"/>
          <ac:spMkLst>
            <pc:docMk/>
            <pc:sldMk cId="0" sldId="266"/>
            <ac:spMk id="10" creationId="{00000000-0000-0000-0000-000000000000}"/>
          </ac:spMkLst>
        </pc:spChg>
      </pc:sldChg>
      <pc:sldChg chg="modSp">
        <pc:chgData name="Maria Nikolava" userId="S::mnikolava@ucgp.net::ed7a87f1-b503-40aa-9a08-dd3cc353aa60" providerId="AD" clId="Web-{DB007AAE-A8D5-5342-5DDD-DC36F8D31FEB}" dt="2024-12-16T22:48:03.898" v="142" actId="20577"/>
        <pc:sldMkLst>
          <pc:docMk/>
          <pc:sldMk cId="0" sldId="267"/>
        </pc:sldMkLst>
        <pc:spChg chg="mod">
          <ac:chgData name="Maria Nikolava" userId="S::mnikolava@ucgp.net::ed7a87f1-b503-40aa-9a08-dd3cc353aa60" providerId="AD" clId="Web-{DB007AAE-A8D5-5342-5DDD-DC36F8D31FEB}" dt="2024-12-16T22:47:19.616" v="133" actId="1076"/>
          <ac:spMkLst>
            <pc:docMk/>
            <pc:sldMk cId="0" sldId="267"/>
            <ac:spMk id="5" creationId="{00000000-0000-0000-0000-000000000000}"/>
          </ac:spMkLst>
        </pc:spChg>
        <pc:spChg chg="mod">
          <ac:chgData name="Maria Nikolava" userId="S::mnikolava@ucgp.net::ed7a87f1-b503-40aa-9a08-dd3cc353aa60" providerId="AD" clId="Web-{DB007AAE-A8D5-5342-5DDD-DC36F8D31FEB}" dt="2024-12-16T22:46:55.975" v="129" actId="1076"/>
          <ac:spMkLst>
            <pc:docMk/>
            <pc:sldMk cId="0" sldId="267"/>
            <ac:spMk id="6" creationId="{00000000-0000-0000-0000-000000000000}"/>
          </ac:spMkLst>
        </pc:spChg>
        <pc:spChg chg="mod">
          <ac:chgData name="Maria Nikolava" userId="S::mnikolava@ucgp.net::ed7a87f1-b503-40aa-9a08-dd3cc353aa60" providerId="AD" clId="Web-{DB007AAE-A8D5-5342-5DDD-DC36F8D31FEB}" dt="2024-12-16T22:47:31.445" v="135" actId="20577"/>
          <ac:spMkLst>
            <pc:docMk/>
            <pc:sldMk cId="0" sldId="267"/>
            <ac:spMk id="7" creationId="{00000000-0000-0000-0000-000000000000}"/>
          </ac:spMkLst>
        </pc:spChg>
        <pc:spChg chg="mod">
          <ac:chgData name="Maria Nikolava" userId="S::mnikolava@ucgp.net::ed7a87f1-b503-40aa-9a08-dd3cc353aa60" providerId="AD" clId="Web-{DB007AAE-A8D5-5342-5DDD-DC36F8D31FEB}" dt="2024-12-16T22:47:48.335" v="140" actId="14100"/>
          <ac:spMkLst>
            <pc:docMk/>
            <pc:sldMk cId="0" sldId="267"/>
            <ac:spMk id="8" creationId="{00000000-0000-0000-0000-000000000000}"/>
          </ac:spMkLst>
        </pc:spChg>
        <pc:spChg chg="mod">
          <ac:chgData name="Maria Nikolava" userId="S::mnikolava@ucgp.net::ed7a87f1-b503-40aa-9a08-dd3cc353aa60" providerId="AD" clId="Web-{DB007AAE-A8D5-5342-5DDD-DC36F8D31FEB}" dt="2024-12-16T22:48:03.898" v="142" actId="20577"/>
          <ac:spMkLst>
            <pc:docMk/>
            <pc:sldMk cId="0" sldId="267"/>
            <ac:spMk id="9" creationId="{00000000-0000-0000-0000-000000000000}"/>
          </ac:spMkLst>
        </pc:spChg>
      </pc:sldChg>
      <pc:sldChg chg="modSp">
        <pc:chgData name="Maria Nikolava" userId="S::mnikolava@ucgp.net::ed7a87f1-b503-40aa-9a08-dd3cc353aa60" providerId="AD" clId="Web-{DB007AAE-A8D5-5342-5DDD-DC36F8D31FEB}" dt="2024-12-16T22:46:20.284" v="123" actId="1076"/>
        <pc:sldMkLst>
          <pc:docMk/>
          <pc:sldMk cId="0" sldId="268"/>
        </pc:sldMkLst>
        <pc:spChg chg="mod">
          <ac:chgData name="Maria Nikolava" userId="S::mnikolava@ucgp.net::ed7a87f1-b503-40aa-9a08-dd3cc353aa60" providerId="AD" clId="Web-{DB007AAE-A8D5-5342-5DDD-DC36F8D31FEB}" dt="2024-12-16T22:46:20.284" v="123" actId="1076"/>
          <ac:spMkLst>
            <pc:docMk/>
            <pc:sldMk cId="0" sldId="268"/>
            <ac:spMk id="4" creationId="{00000000-0000-0000-0000-000000000000}"/>
          </ac:spMkLst>
        </pc:spChg>
        <pc:spChg chg="mod">
          <ac:chgData name="Maria Nikolava" userId="S::mnikolava@ucgp.net::ed7a87f1-b503-40aa-9a08-dd3cc353aa60" providerId="AD" clId="Web-{DB007AAE-A8D5-5342-5DDD-DC36F8D31FEB}" dt="2024-12-16T22:45:52.267" v="119" actId="20577"/>
          <ac:spMkLst>
            <pc:docMk/>
            <pc:sldMk cId="0" sldId="268"/>
            <ac:spMk id="5" creationId="{00000000-0000-0000-0000-000000000000}"/>
          </ac:spMkLst>
        </pc:spChg>
        <pc:spChg chg="mod">
          <ac:chgData name="Maria Nikolava" userId="S::mnikolava@ucgp.net::ed7a87f1-b503-40aa-9a08-dd3cc353aa60" providerId="AD" clId="Web-{DB007AAE-A8D5-5342-5DDD-DC36F8D31FEB}" dt="2024-12-16T22:45:34.220" v="116" actId="20577"/>
          <ac:spMkLst>
            <pc:docMk/>
            <pc:sldMk cId="0" sldId="268"/>
            <ac:spMk id="6" creationId="{00000000-0000-0000-0000-000000000000}"/>
          </ac:spMkLst>
        </pc:spChg>
      </pc:sldChg>
      <pc:sldChg chg="modSp">
        <pc:chgData name="Maria Nikolava" userId="S::mnikolava@ucgp.net::ed7a87f1-b503-40aa-9a08-dd3cc353aa60" providerId="AD" clId="Web-{DB007AAE-A8D5-5342-5DDD-DC36F8D31FEB}" dt="2024-12-16T23:13:02.795" v="439" actId="20577"/>
        <pc:sldMkLst>
          <pc:docMk/>
          <pc:sldMk cId="0" sldId="269"/>
        </pc:sldMkLst>
        <pc:spChg chg="mod">
          <ac:chgData name="Maria Nikolava" userId="S::mnikolava@ucgp.net::ed7a87f1-b503-40aa-9a08-dd3cc353aa60" providerId="AD" clId="Web-{DB007AAE-A8D5-5342-5DDD-DC36F8D31FEB}" dt="2024-12-16T23:13:02.795" v="439" actId="20577"/>
          <ac:spMkLst>
            <pc:docMk/>
            <pc:sldMk cId="0" sldId="269"/>
            <ac:spMk id="3" creationId="{00000000-0000-0000-0000-000000000000}"/>
          </ac:spMkLst>
        </pc:spChg>
        <pc:spChg chg="mod">
          <ac:chgData name="Maria Nikolava" userId="S::mnikolava@ucgp.net::ed7a87f1-b503-40aa-9a08-dd3cc353aa60" providerId="AD" clId="Web-{DB007AAE-A8D5-5342-5DDD-DC36F8D31FEB}" dt="2024-12-16T23:12:51.811" v="435" actId="1076"/>
          <ac:spMkLst>
            <pc:docMk/>
            <pc:sldMk cId="0" sldId="269"/>
            <ac:spMk id="4" creationId="{00000000-0000-0000-0000-000000000000}"/>
          </ac:spMkLst>
        </pc:spChg>
      </pc:sldChg>
      <pc:sldChg chg="modSp">
        <pc:chgData name="Maria Nikolava" userId="S::mnikolava@ucgp.net::ed7a87f1-b503-40aa-9a08-dd3cc353aa60" providerId="AD" clId="Web-{DB007AAE-A8D5-5342-5DDD-DC36F8D31FEB}" dt="2024-12-16T23:26:07.825" v="614" actId="14100"/>
        <pc:sldMkLst>
          <pc:docMk/>
          <pc:sldMk cId="0" sldId="270"/>
        </pc:sldMkLst>
        <pc:spChg chg="mod">
          <ac:chgData name="Maria Nikolava" userId="S::mnikolava@ucgp.net::ed7a87f1-b503-40aa-9a08-dd3cc353aa60" providerId="AD" clId="Web-{DB007AAE-A8D5-5342-5DDD-DC36F8D31FEB}" dt="2024-12-16T23:26:07.825" v="614" actId="14100"/>
          <ac:spMkLst>
            <pc:docMk/>
            <pc:sldMk cId="0" sldId="270"/>
            <ac:spMk id="3" creationId="{00000000-0000-0000-0000-000000000000}"/>
          </ac:spMkLst>
        </pc:spChg>
        <pc:spChg chg="mod">
          <ac:chgData name="Maria Nikolava" userId="S::mnikolava@ucgp.net::ed7a87f1-b503-40aa-9a08-dd3cc353aa60" providerId="AD" clId="Web-{DB007AAE-A8D5-5342-5DDD-DC36F8D31FEB}" dt="2024-12-16T23:25:42.965" v="609" actId="1076"/>
          <ac:spMkLst>
            <pc:docMk/>
            <pc:sldMk cId="0" sldId="270"/>
            <ac:spMk id="4" creationId="{00000000-0000-0000-0000-000000000000}"/>
          </ac:spMkLst>
        </pc:spChg>
      </pc:sldChg>
      <pc:sldChg chg="modSp">
        <pc:chgData name="Maria Nikolava" userId="S::mnikolava@ucgp.net::ed7a87f1-b503-40aa-9a08-dd3cc353aa60" providerId="AD" clId="Web-{DB007AAE-A8D5-5342-5DDD-DC36F8D31FEB}" dt="2024-12-16T23:25:04.214" v="601" actId="20577"/>
        <pc:sldMkLst>
          <pc:docMk/>
          <pc:sldMk cId="0" sldId="271"/>
        </pc:sldMkLst>
        <pc:spChg chg="mod">
          <ac:chgData name="Maria Nikolava" userId="S::mnikolava@ucgp.net::ed7a87f1-b503-40aa-9a08-dd3cc353aa60" providerId="AD" clId="Web-{DB007AAE-A8D5-5342-5DDD-DC36F8D31FEB}" dt="2024-12-16T23:24:43.902" v="593" actId="20577"/>
          <ac:spMkLst>
            <pc:docMk/>
            <pc:sldMk cId="0" sldId="271"/>
            <ac:spMk id="5" creationId="{00000000-0000-0000-0000-000000000000}"/>
          </ac:spMkLst>
        </pc:spChg>
        <pc:spChg chg="mod">
          <ac:chgData name="Maria Nikolava" userId="S::mnikolava@ucgp.net::ed7a87f1-b503-40aa-9a08-dd3cc353aa60" providerId="AD" clId="Web-{DB007AAE-A8D5-5342-5DDD-DC36F8D31FEB}" dt="2024-12-16T23:23:41.182" v="585" actId="1076"/>
          <ac:spMkLst>
            <pc:docMk/>
            <pc:sldMk cId="0" sldId="271"/>
            <ac:spMk id="6" creationId="{00000000-0000-0000-0000-000000000000}"/>
          </ac:spMkLst>
        </pc:spChg>
        <pc:spChg chg="mod">
          <ac:chgData name="Maria Nikolava" userId="S::mnikolava@ucgp.net::ed7a87f1-b503-40aa-9a08-dd3cc353aa60" providerId="AD" clId="Web-{DB007AAE-A8D5-5342-5DDD-DC36F8D31FEB}" dt="2024-12-16T23:24:55.417" v="597" actId="20577"/>
          <ac:spMkLst>
            <pc:docMk/>
            <pc:sldMk cId="0" sldId="271"/>
            <ac:spMk id="8" creationId="{00000000-0000-0000-0000-000000000000}"/>
          </ac:spMkLst>
        </pc:spChg>
        <pc:spChg chg="mod">
          <ac:chgData name="Maria Nikolava" userId="S::mnikolava@ucgp.net::ed7a87f1-b503-40aa-9a08-dd3cc353aa60" providerId="AD" clId="Web-{DB007AAE-A8D5-5342-5DDD-DC36F8D31FEB}" dt="2024-12-16T23:25:04.214" v="601" actId="20577"/>
          <ac:spMkLst>
            <pc:docMk/>
            <pc:sldMk cId="0" sldId="271"/>
            <ac:spMk id="10" creationId="{00000000-0000-0000-0000-000000000000}"/>
          </ac:spMkLst>
        </pc:spChg>
        <pc:picChg chg="mod">
          <ac:chgData name="Maria Nikolava" userId="S::mnikolava@ucgp.net::ed7a87f1-b503-40aa-9a08-dd3cc353aa60" providerId="AD" clId="Web-{DB007AAE-A8D5-5342-5DDD-DC36F8D31FEB}" dt="2024-12-16T23:23:36.072" v="584" actId="1076"/>
          <ac:picMkLst>
            <pc:docMk/>
            <pc:sldMk cId="0" sldId="271"/>
            <ac:picMk id="2" creationId="{00000000-0000-0000-0000-000000000000}"/>
          </ac:picMkLst>
        </pc:picChg>
      </pc:sldChg>
      <pc:sldChg chg="modSp">
        <pc:chgData name="Maria Nikolava" userId="S::mnikolava@ucgp.net::ed7a87f1-b503-40aa-9a08-dd3cc353aa60" providerId="AD" clId="Web-{DB007AAE-A8D5-5342-5DDD-DC36F8D31FEB}" dt="2024-12-16T22:51:33.136" v="171" actId="1076"/>
        <pc:sldMkLst>
          <pc:docMk/>
          <pc:sldMk cId="0" sldId="272"/>
        </pc:sldMkLst>
        <pc:spChg chg="mod">
          <ac:chgData name="Maria Nikolava" userId="S::mnikolava@ucgp.net::ed7a87f1-b503-40aa-9a08-dd3cc353aa60" providerId="AD" clId="Web-{DB007AAE-A8D5-5342-5DDD-DC36F8D31FEB}" dt="2024-12-16T22:51:33.136" v="171" actId="1076"/>
          <ac:spMkLst>
            <pc:docMk/>
            <pc:sldMk cId="0" sldId="272"/>
            <ac:spMk id="3" creationId="{00000000-0000-0000-0000-000000000000}"/>
          </ac:spMkLst>
        </pc:spChg>
        <pc:spChg chg="mod">
          <ac:chgData name="Maria Nikolava" userId="S::mnikolava@ucgp.net::ed7a87f1-b503-40aa-9a08-dd3cc353aa60" providerId="AD" clId="Web-{DB007AAE-A8D5-5342-5DDD-DC36F8D31FEB}" dt="2024-12-16T22:51:18.277" v="167" actId="14100"/>
          <ac:spMkLst>
            <pc:docMk/>
            <pc:sldMk cId="0" sldId="272"/>
            <ac:spMk id="5" creationId="{00000000-0000-0000-0000-000000000000}"/>
          </ac:spMkLst>
        </pc:spChg>
        <pc:spChg chg="mod">
          <ac:chgData name="Maria Nikolava" userId="S::mnikolava@ucgp.net::ed7a87f1-b503-40aa-9a08-dd3cc353aa60" providerId="AD" clId="Web-{DB007AAE-A8D5-5342-5DDD-DC36F8D31FEB}" dt="2024-12-16T22:50:57.042" v="162" actId="1076"/>
          <ac:spMkLst>
            <pc:docMk/>
            <pc:sldMk cId="0" sldId="272"/>
            <ac:spMk id="7" creationId="{00000000-0000-0000-0000-000000000000}"/>
          </ac:spMkLst>
        </pc:spChg>
        <pc:spChg chg="mod">
          <ac:chgData name="Maria Nikolava" userId="S::mnikolava@ucgp.net::ed7a87f1-b503-40aa-9a08-dd3cc353aa60" providerId="AD" clId="Web-{DB007AAE-A8D5-5342-5DDD-DC36F8D31FEB}" dt="2024-12-16T22:50:39.682" v="158" actId="1076"/>
          <ac:spMkLst>
            <pc:docMk/>
            <pc:sldMk cId="0" sldId="272"/>
            <ac:spMk id="9" creationId="{00000000-0000-0000-0000-000000000000}"/>
          </ac:spMkLst>
        </pc:spChg>
        <pc:spChg chg="mod">
          <ac:chgData name="Maria Nikolava" userId="S::mnikolava@ucgp.net::ed7a87f1-b503-40aa-9a08-dd3cc353aa60" providerId="AD" clId="Web-{DB007AAE-A8D5-5342-5DDD-DC36F8D31FEB}" dt="2024-12-16T22:50:00.135" v="149" actId="20577"/>
          <ac:spMkLst>
            <pc:docMk/>
            <pc:sldMk cId="0" sldId="272"/>
            <ac:spMk id="11" creationId="{00000000-0000-0000-0000-000000000000}"/>
          </ac:spMkLst>
        </pc:spChg>
        <pc:spChg chg="mod">
          <ac:chgData name="Maria Nikolava" userId="S::mnikolava@ucgp.net::ed7a87f1-b503-40aa-9a08-dd3cc353aa60" providerId="AD" clId="Web-{DB007AAE-A8D5-5342-5DDD-DC36F8D31FEB}" dt="2024-12-16T22:49:44.588" v="146" actId="20577"/>
          <ac:spMkLst>
            <pc:docMk/>
            <pc:sldMk cId="0" sldId="272"/>
            <ac:spMk id="13" creationId="{00000000-0000-0000-0000-000000000000}"/>
          </ac:spMkLst>
        </pc:spChg>
      </pc:sldChg>
      <pc:sldChg chg="modSp">
        <pc:chgData name="Maria Nikolava" userId="S::mnikolava@ucgp.net::ed7a87f1-b503-40aa-9a08-dd3cc353aa60" providerId="AD" clId="Web-{DB007AAE-A8D5-5342-5DDD-DC36F8D31FEB}" dt="2024-12-16T23:17:24.691" v="511" actId="20577"/>
        <pc:sldMkLst>
          <pc:docMk/>
          <pc:sldMk cId="0" sldId="273"/>
        </pc:sldMkLst>
        <pc:spChg chg="mod">
          <ac:chgData name="Maria Nikolava" userId="S::mnikolava@ucgp.net::ed7a87f1-b503-40aa-9a08-dd3cc353aa60" providerId="AD" clId="Web-{DB007AAE-A8D5-5342-5DDD-DC36F8D31FEB}" dt="2024-12-16T23:17:00.534" v="503" actId="20577"/>
          <ac:spMkLst>
            <pc:docMk/>
            <pc:sldMk cId="0" sldId="273"/>
            <ac:spMk id="3" creationId="{00000000-0000-0000-0000-000000000000}"/>
          </ac:spMkLst>
        </pc:spChg>
        <pc:spChg chg="mod">
          <ac:chgData name="Maria Nikolava" userId="S::mnikolava@ucgp.net::ed7a87f1-b503-40aa-9a08-dd3cc353aa60" providerId="AD" clId="Web-{DB007AAE-A8D5-5342-5DDD-DC36F8D31FEB}" dt="2024-12-16T23:17:20.300" v="508" actId="20577"/>
          <ac:spMkLst>
            <pc:docMk/>
            <pc:sldMk cId="0" sldId="273"/>
            <ac:spMk id="5" creationId="{00000000-0000-0000-0000-000000000000}"/>
          </ac:spMkLst>
        </pc:spChg>
        <pc:spChg chg="mod">
          <ac:chgData name="Maria Nikolava" userId="S::mnikolava@ucgp.net::ed7a87f1-b503-40aa-9a08-dd3cc353aa60" providerId="AD" clId="Web-{DB007AAE-A8D5-5342-5DDD-DC36F8D31FEB}" dt="2024-12-16T23:17:24.691" v="511" actId="20577"/>
          <ac:spMkLst>
            <pc:docMk/>
            <pc:sldMk cId="0" sldId="273"/>
            <ac:spMk id="7" creationId="{00000000-0000-0000-0000-000000000000}"/>
          </ac:spMkLst>
        </pc:spChg>
        <pc:spChg chg="mod">
          <ac:chgData name="Maria Nikolava" userId="S::mnikolava@ucgp.net::ed7a87f1-b503-40aa-9a08-dd3cc353aa60" providerId="AD" clId="Web-{DB007AAE-A8D5-5342-5DDD-DC36F8D31FEB}" dt="2024-12-16T23:16:40.518" v="499" actId="1076"/>
          <ac:spMkLst>
            <pc:docMk/>
            <pc:sldMk cId="0" sldId="273"/>
            <ac:spMk id="9" creationId="{00000000-0000-0000-0000-000000000000}"/>
          </ac:spMkLst>
        </pc:spChg>
      </pc:sldChg>
      <pc:sldChg chg="modSp">
        <pc:chgData name="Maria Nikolava" userId="S::mnikolava@ucgp.net::ed7a87f1-b503-40aa-9a08-dd3cc353aa60" providerId="AD" clId="Web-{DB007AAE-A8D5-5342-5DDD-DC36F8D31FEB}" dt="2024-12-16T23:19:05.614" v="533" actId="20577"/>
        <pc:sldMkLst>
          <pc:docMk/>
          <pc:sldMk cId="0" sldId="274"/>
        </pc:sldMkLst>
        <pc:spChg chg="mod">
          <ac:chgData name="Maria Nikolava" userId="S::mnikolava@ucgp.net::ed7a87f1-b503-40aa-9a08-dd3cc353aa60" providerId="AD" clId="Web-{DB007AAE-A8D5-5342-5DDD-DC36F8D31FEB}" dt="2024-12-16T23:17:42.378" v="514" actId="20577"/>
          <ac:spMkLst>
            <pc:docMk/>
            <pc:sldMk cId="0" sldId="274"/>
            <ac:spMk id="5" creationId="{00000000-0000-0000-0000-000000000000}"/>
          </ac:spMkLst>
        </pc:spChg>
        <pc:spChg chg="mod">
          <ac:chgData name="Maria Nikolava" userId="S::mnikolava@ucgp.net::ed7a87f1-b503-40aa-9a08-dd3cc353aa60" providerId="AD" clId="Web-{DB007AAE-A8D5-5342-5DDD-DC36F8D31FEB}" dt="2024-12-16T23:19:05.614" v="533" actId="20577"/>
          <ac:spMkLst>
            <pc:docMk/>
            <pc:sldMk cId="0" sldId="274"/>
            <ac:spMk id="6" creationId="{00000000-0000-0000-0000-000000000000}"/>
          </ac:spMkLst>
        </pc:spChg>
        <pc:spChg chg="mod">
          <ac:chgData name="Maria Nikolava" userId="S::mnikolava@ucgp.net::ed7a87f1-b503-40aa-9a08-dd3cc353aa60" providerId="AD" clId="Web-{DB007AAE-A8D5-5342-5DDD-DC36F8D31FEB}" dt="2024-12-16T23:18:51.614" v="528" actId="20577"/>
          <ac:spMkLst>
            <pc:docMk/>
            <pc:sldMk cId="0" sldId="274"/>
            <ac:spMk id="7" creationId="{00000000-0000-0000-0000-000000000000}"/>
          </ac:spMkLst>
        </pc:spChg>
        <pc:spChg chg="mod">
          <ac:chgData name="Maria Nikolava" userId="S::mnikolava@ucgp.net::ed7a87f1-b503-40aa-9a08-dd3cc353aa60" providerId="AD" clId="Web-{DB007AAE-A8D5-5342-5DDD-DC36F8D31FEB}" dt="2024-12-16T23:18:38.817" v="524" actId="20577"/>
          <ac:spMkLst>
            <pc:docMk/>
            <pc:sldMk cId="0" sldId="274"/>
            <ac:spMk id="9" creationId="{00000000-0000-0000-0000-000000000000}"/>
          </ac:spMkLst>
        </pc:spChg>
        <pc:spChg chg="mod">
          <ac:chgData name="Maria Nikolava" userId="S::mnikolava@ucgp.net::ed7a87f1-b503-40aa-9a08-dd3cc353aa60" providerId="AD" clId="Web-{DB007AAE-A8D5-5342-5DDD-DC36F8D31FEB}" dt="2024-12-16T23:18:21.379" v="518" actId="20577"/>
          <ac:spMkLst>
            <pc:docMk/>
            <pc:sldMk cId="0" sldId="274"/>
            <ac:spMk id="10" creationId="{00000000-0000-0000-0000-000000000000}"/>
          </ac:spMkLst>
        </pc:spChg>
      </pc:sldChg>
      <pc:sldChg chg="modSp">
        <pc:chgData name="Maria Nikolava" userId="S::mnikolava@ucgp.net::ed7a87f1-b503-40aa-9a08-dd3cc353aa60" providerId="AD" clId="Web-{DB007AAE-A8D5-5342-5DDD-DC36F8D31FEB}" dt="2024-12-16T23:23:03.681" v="576" actId="20577"/>
        <pc:sldMkLst>
          <pc:docMk/>
          <pc:sldMk cId="0" sldId="275"/>
        </pc:sldMkLst>
        <pc:spChg chg="mod">
          <ac:chgData name="Maria Nikolava" userId="S::mnikolava@ucgp.net::ed7a87f1-b503-40aa-9a08-dd3cc353aa60" providerId="AD" clId="Web-{DB007AAE-A8D5-5342-5DDD-DC36F8D31FEB}" dt="2024-12-16T23:19:44.052" v="542" actId="20577"/>
          <ac:spMkLst>
            <pc:docMk/>
            <pc:sldMk cId="0" sldId="275"/>
            <ac:spMk id="6" creationId="{00000000-0000-0000-0000-000000000000}"/>
          </ac:spMkLst>
        </pc:spChg>
        <pc:spChg chg="mod">
          <ac:chgData name="Maria Nikolava" userId="S::mnikolava@ucgp.net::ed7a87f1-b503-40aa-9a08-dd3cc353aa60" providerId="AD" clId="Web-{DB007AAE-A8D5-5342-5DDD-DC36F8D31FEB}" dt="2024-12-16T23:20:20.850" v="556" actId="1076"/>
          <ac:spMkLst>
            <pc:docMk/>
            <pc:sldMk cId="0" sldId="275"/>
            <ac:spMk id="7" creationId="{00000000-0000-0000-0000-000000000000}"/>
          </ac:spMkLst>
        </pc:spChg>
        <pc:spChg chg="mod">
          <ac:chgData name="Maria Nikolava" userId="S::mnikolava@ucgp.net::ed7a87f1-b503-40aa-9a08-dd3cc353aa60" providerId="AD" clId="Web-{DB007AAE-A8D5-5342-5DDD-DC36F8D31FEB}" dt="2024-12-16T23:20:05.240" v="551" actId="1076"/>
          <ac:spMkLst>
            <pc:docMk/>
            <pc:sldMk cId="0" sldId="275"/>
            <ac:spMk id="9" creationId="{00000000-0000-0000-0000-000000000000}"/>
          </ac:spMkLst>
        </pc:spChg>
        <pc:spChg chg="mod">
          <ac:chgData name="Maria Nikolava" userId="S::mnikolava@ucgp.net::ed7a87f1-b503-40aa-9a08-dd3cc353aa60" providerId="AD" clId="Web-{DB007AAE-A8D5-5342-5DDD-DC36F8D31FEB}" dt="2024-12-16T23:19:55.396" v="546" actId="20577"/>
          <ac:spMkLst>
            <pc:docMk/>
            <pc:sldMk cId="0" sldId="275"/>
            <ac:spMk id="10" creationId="{00000000-0000-0000-0000-000000000000}"/>
          </ac:spMkLst>
        </pc:spChg>
        <pc:spChg chg="mod">
          <ac:chgData name="Maria Nikolava" userId="S::mnikolava@ucgp.net::ed7a87f1-b503-40aa-9a08-dd3cc353aa60" providerId="AD" clId="Web-{DB007AAE-A8D5-5342-5DDD-DC36F8D31FEB}" dt="2024-12-16T23:20:46.944" v="565" actId="20577"/>
          <ac:spMkLst>
            <pc:docMk/>
            <pc:sldMk cId="0" sldId="275"/>
            <ac:spMk id="12" creationId="{00000000-0000-0000-0000-000000000000}"/>
          </ac:spMkLst>
        </pc:spChg>
        <pc:spChg chg="mod">
          <ac:chgData name="Maria Nikolava" userId="S::mnikolava@ucgp.net::ed7a87f1-b503-40aa-9a08-dd3cc353aa60" providerId="AD" clId="Web-{DB007AAE-A8D5-5342-5DDD-DC36F8D31FEB}" dt="2024-12-16T23:23:03.681" v="576" actId="20577"/>
          <ac:spMkLst>
            <pc:docMk/>
            <pc:sldMk cId="0" sldId="275"/>
            <ac:spMk id="13" creationId="{00000000-0000-0000-0000-000000000000}"/>
          </ac:spMkLst>
        </pc:spChg>
      </pc:sldChg>
      <pc:sldChg chg="modSp">
        <pc:chgData name="Maria Nikolava" userId="S::mnikolava@ucgp.net::ed7a87f1-b503-40aa-9a08-dd3cc353aa60" providerId="AD" clId="Web-{DB007AAE-A8D5-5342-5DDD-DC36F8D31FEB}" dt="2024-12-16T23:14:54.532" v="469" actId="20577"/>
        <pc:sldMkLst>
          <pc:docMk/>
          <pc:sldMk cId="0" sldId="276"/>
        </pc:sldMkLst>
        <pc:spChg chg="mod">
          <ac:chgData name="Maria Nikolava" userId="S::mnikolava@ucgp.net::ed7a87f1-b503-40aa-9a08-dd3cc353aa60" providerId="AD" clId="Web-{DB007AAE-A8D5-5342-5DDD-DC36F8D31FEB}" dt="2024-12-16T23:14:54.532" v="469" actId="20577"/>
          <ac:spMkLst>
            <pc:docMk/>
            <pc:sldMk cId="0" sldId="276"/>
            <ac:spMk id="3" creationId="{00000000-0000-0000-0000-000000000000}"/>
          </ac:spMkLst>
        </pc:spChg>
        <pc:spChg chg="mod">
          <ac:chgData name="Maria Nikolava" userId="S::mnikolava@ucgp.net::ed7a87f1-b503-40aa-9a08-dd3cc353aa60" providerId="AD" clId="Web-{DB007AAE-A8D5-5342-5DDD-DC36F8D31FEB}" dt="2024-12-16T23:14:46.078" v="464" actId="20577"/>
          <ac:spMkLst>
            <pc:docMk/>
            <pc:sldMk cId="0" sldId="276"/>
            <ac:spMk id="5" creationId="{00000000-0000-0000-0000-000000000000}"/>
          </ac:spMkLst>
        </pc:spChg>
        <pc:spChg chg="mod">
          <ac:chgData name="Maria Nikolava" userId="S::mnikolava@ucgp.net::ed7a87f1-b503-40aa-9a08-dd3cc353aa60" providerId="AD" clId="Web-{DB007AAE-A8D5-5342-5DDD-DC36F8D31FEB}" dt="2024-12-16T23:14:35.859" v="460" actId="20577"/>
          <ac:spMkLst>
            <pc:docMk/>
            <pc:sldMk cId="0" sldId="276"/>
            <ac:spMk id="7" creationId="{00000000-0000-0000-0000-000000000000}"/>
          </ac:spMkLst>
        </pc:spChg>
        <pc:spChg chg="mod">
          <ac:chgData name="Maria Nikolava" userId="S::mnikolava@ucgp.net::ed7a87f1-b503-40aa-9a08-dd3cc353aa60" providerId="AD" clId="Web-{DB007AAE-A8D5-5342-5DDD-DC36F8D31FEB}" dt="2024-12-16T23:14:20.781" v="457" actId="20577"/>
          <ac:spMkLst>
            <pc:docMk/>
            <pc:sldMk cId="0" sldId="276"/>
            <ac:spMk id="9" creationId="{00000000-0000-0000-0000-000000000000}"/>
          </ac:spMkLst>
        </pc:spChg>
        <pc:spChg chg="mod">
          <ac:chgData name="Maria Nikolava" userId="S::mnikolava@ucgp.net::ed7a87f1-b503-40aa-9a08-dd3cc353aa60" providerId="AD" clId="Web-{DB007AAE-A8D5-5342-5DDD-DC36F8D31FEB}" dt="2024-12-16T23:14:10.609" v="453" actId="20577"/>
          <ac:spMkLst>
            <pc:docMk/>
            <pc:sldMk cId="0" sldId="276"/>
            <ac:spMk id="11" creationId="{00000000-0000-0000-0000-000000000000}"/>
          </ac:spMkLst>
        </pc:spChg>
        <pc:spChg chg="mod">
          <ac:chgData name="Maria Nikolava" userId="S::mnikolava@ucgp.net::ed7a87f1-b503-40aa-9a08-dd3cc353aa60" providerId="AD" clId="Web-{DB007AAE-A8D5-5342-5DDD-DC36F8D31FEB}" dt="2024-12-16T23:14:02.249" v="449" actId="20577"/>
          <ac:spMkLst>
            <pc:docMk/>
            <pc:sldMk cId="0" sldId="276"/>
            <ac:spMk id="13" creationId="{00000000-0000-0000-0000-000000000000}"/>
          </ac:spMkLst>
        </pc:spChg>
        <pc:spChg chg="mod">
          <ac:chgData name="Maria Nikolava" userId="S::mnikolava@ucgp.net::ed7a87f1-b503-40aa-9a08-dd3cc353aa60" providerId="AD" clId="Web-{DB007AAE-A8D5-5342-5DDD-DC36F8D31FEB}" dt="2024-12-16T23:13:48.609" v="445" actId="20577"/>
          <ac:spMkLst>
            <pc:docMk/>
            <pc:sldMk cId="0" sldId="276"/>
            <ac:spMk id="15" creationId="{00000000-0000-0000-0000-000000000000}"/>
          </ac:spMkLst>
        </pc:spChg>
      </pc:sldChg>
      <pc:sldChg chg="delSp modSp">
        <pc:chgData name="Maria Nikolava" userId="S::mnikolava@ucgp.net::ed7a87f1-b503-40aa-9a08-dd3cc353aa60" providerId="AD" clId="Web-{DB007AAE-A8D5-5342-5DDD-DC36F8D31FEB}" dt="2024-12-16T23:15:39.533" v="482"/>
        <pc:sldMkLst>
          <pc:docMk/>
          <pc:sldMk cId="0" sldId="277"/>
        </pc:sldMkLst>
        <pc:spChg chg="mod">
          <ac:chgData name="Maria Nikolava" userId="S::mnikolava@ucgp.net::ed7a87f1-b503-40aa-9a08-dd3cc353aa60" providerId="AD" clId="Web-{DB007AAE-A8D5-5342-5DDD-DC36F8D31FEB}" dt="2024-12-16T23:15:18.938" v="475" actId="20577"/>
          <ac:spMkLst>
            <pc:docMk/>
            <pc:sldMk cId="0" sldId="277"/>
            <ac:spMk id="3" creationId="{00000000-0000-0000-0000-000000000000}"/>
          </ac:spMkLst>
        </pc:spChg>
        <pc:spChg chg="del mod">
          <ac:chgData name="Maria Nikolava" userId="S::mnikolava@ucgp.net::ed7a87f1-b503-40aa-9a08-dd3cc353aa60" providerId="AD" clId="Web-{DB007AAE-A8D5-5342-5DDD-DC36F8D31FEB}" dt="2024-12-16T23:15:38.439" v="481"/>
          <ac:spMkLst>
            <pc:docMk/>
            <pc:sldMk cId="0" sldId="277"/>
            <ac:spMk id="5" creationId="{00000000-0000-0000-0000-000000000000}"/>
          </ac:spMkLst>
        </pc:spChg>
        <pc:spChg chg="del">
          <ac:chgData name="Maria Nikolava" userId="S::mnikolava@ucgp.net::ed7a87f1-b503-40aa-9a08-dd3cc353aa60" providerId="AD" clId="Web-{DB007AAE-A8D5-5342-5DDD-DC36F8D31FEB}" dt="2024-12-16T23:15:39.533" v="482"/>
          <ac:spMkLst>
            <pc:docMk/>
            <pc:sldMk cId="0" sldId="277"/>
            <ac:spMk id="6" creationId="{00000000-0000-0000-0000-000000000000}"/>
          </ac:spMkLst>
        </pc:spChg>
        <pc:spChg chg="mod">
          <ac:chgData name="Maria Nikolava" userId="S::mnikolava@ucgp.net::ed7a87f1-b503-40aa-9a08-dd3cc353aa60" providerId="AD" clId="Web-{DB007AAE-A8D5-5342-5DDD-DC36F8D31FEB}" dt="2024-12-16T23:15:34.314" v="479" actId="20577"/>
          <ac:spMkLst>
            <pc:docMk/>
            <pc:sldMk cId="0" sldId="277"/>
            <ac:spMk id="7" creationId="{00000000-0000-0000-0000-000000000000}"/>
          </ac:spMkLst>
        </pc:spChg>
        <pc:spChg chg="mod">
          <ac:chgData name="Maria Nikolava" userId="S::mnikolava@ucgp.net::ed7a87f1-b503-40aa-9a08-dd3cc353aa60" providerId="AD" clId="Web-{DB007AAE-A8D5-5342-5DDD-DC36F8D31FEB}" dt="2024-12-16T23:15:09.782" v="471" actId="20577"/>
          <ac:spMkLst>
            <pc:docMk/>
            <pc:sldMk cId="0" sldId="277"/>
            <ac:spMk id="9" creationId="{00000000-0000-0000-0000-000000000000}"/>
          </ac:spMkLst>
        </pc:spChg>
      </pc:sldChg>
      <pc:sldChg chg="modSp">
        <pc:chgData name="Maria Nikolava" userId="S::mnikolava@ucgp.net::ed7a87f1-b503-40aa-9a08-dd3cc353aa60" providerId="AD" clId="Web-{DB007AAE-A8D5-5342-5DDD-DC36F8D31FEB}" dt="2024-12-16T23:00:31.213" v="270" actId="20577"/>
        <pc:sldMkLst>
          <pc:docMk/>
          <pc:sldMk cId="0" sldId="278"/>
        </pc:sldMkLst>
        <pc:spChg chg="mod">
          <ac:chgData name="Maria Nikolava" userId="S::mnikolava@ucgp.net::ed7a87f1-b503-40aa-9a08-dd3cc353aa60" providerId="AD" clId="Web-{DB007AAE-A8D5-5342-5DDD-DC36F8D31FEB}" dt="2024-12-16T23:00:27.792" v="269" actId="20577"/>
          <ac:spMkLst>
            <pc:docMk/>
            <pc:sldMk cId="0" sldId="278"/>
            <ac:spMk id="3" creationId="{00000000-0000-0000-0000-000000000000}"/>
          </ac:spMkLst>
        </pc:spChg>
        <pc:spChg chg="mod">
          <ac:chgData name="Maria Nikolava" userId="S::mnikolava@ucgp.net::ed7a87f1-b503-40aa-9a08-dd3cc353aa60" providerId="AD" clId="Web-{DB007AAE-A8D5-5342-5DDD-DC36F8D31FEB}" dt="2024-12-16T23:00:31.213" v="270" actId="20577"/>
          <ac:spMkLst>
            <pc:docMk/>
            <pc:sldMk cId="0" sldId="278"/>
            <ac:spMk id="4" creationId="{00000000-0000-0000-0000-000000000000}"/>
          </ac:spMkLst>
        </pc:spChg>
        <pc:spChg chg="mod">
          <ac:chgData name="Maria Nikolava" userId="S::mnikolava@ucgp.net::ed7a87f1-b503-40aa-9a08-dd3cc353aa60" providerId="AD" clId="Web-{DB007AAE-A8D5-5342-5DDD-DC36F8D31FEB}" dt="2024-12-16T23:00:06.572" v="261" actId="20577"/>
          <ac:spMkLst>
            <pc:docMk/>
            <pc:sldMk cId="0" sldId="278"/>
            <ac:spMk id="5" creationId="{00000000-0000-0000-0000-000000000000}"/>
          </ac:spMkLst>
        </pc:spChg>
        <pc:spChg chg="mod">
          <ac:chgData name="Maria Nikolava" userId="S::mnikolava@ucgp.net::ed7a87f1-b503-40aa-9a08-dd3cc353aa60" providerId="AD" clId="Web-{DB007AAE-A8D5-5342-5DDD-DC36F8D31FEB}" dt="2024-12-16T22:59:41.822" v="257" actId="20577"/>
          <ac:spMkLst>
            <pc:docMk/>
            <pc:sldMk cId="0" sldId="278"/>
            <ac:spMk id="6" creationId="{00000000-0000-0000-0000-000000000000}"/>
          </ac:spMkLst>
        </pc:spChg>
        <pc:spChg chg="mod">
          <ac:chgData name="Maria Nikolava" userId="S::mnikolava@ucgp.net::ed7a87f1-b503-40aa-9a08-dd3cc353aa60" providerId="AD" clId="Web-{DB007AAE-A8D5-5342-5DDD-DC36F8D31FEB}" dt="2024-12-16T22:59:33.603" v="254" actId="20577"/>
          <ac:spMkLst>
            <pc:docMk/>
            <pc:sldMk cId="0" sldId="278"/>
            <ac:spMk id="7" creationId="{00000000-0000-0000-0000-000000000000}"/>
          </ac:spMkLst>
        </pc:spChg>
        <pc:spChg chg="mod">
          <ac:chgData name="Maria Nikolava" userId="S::mnikolava@ucgp.net::ed7a87f1-b503-40aa-9a08-dd3cc353aa60" providerId="AD" clId="Web-{DB007AAE-A8D5-5342-5DDD-DC36F8D31FEB}" dt="2024-12-16T22:58:57.837" v="247" actId="20577"/>
          <ac:spMkLst>
            <pc:docMk/>
            <pc:sldMk cId="0" sldId="278"/>
            <ac:spMk id="8" creationId="{00000000-0000-0000-0000-000000000000}"/>
          </ac:spMkLst>
        </pc:spChg>
        <pc:spChg chg="mod">
          <ac:chgData name="Maria Nikolava" userId="S::mnikolava@ucgp.net::ed7a87f1-b503-40aa-9a08-dd3cc353aa60" providerId="AD" clId="Web-{DB007AAE-A8D5-5342-5DDD-DC36F8D31FEB}" dt="2024-12-16T22:58:53.181" v="244" actId="20577"/>
          <ac:spMkLst>
            <pc:docMk/>
            <pc:sldMk cId="0" sldId="278"/>
            <ac:spMk id="9" creationId="{00000000-0000-0000-0000-000000000000}"/>
          </ac:spMkLst>
        </pc:spChg>
        <pc:spChg chg="mod">
          <ac:chgData name="Maria Nikolava" userId="S::mnikolava@ucgp.net::ed7a87f1-b503-40aa-9a08-dd3cc353aa60" providerId="AD" clId="Web-{DB007AAE-A8D5-5342-5DDD-DC36F8D31FEB}" dt="2024-12-16T22:57:58.023" v="238" actId="14100"/>
          <ac:spMkLst>
            <pc:docMk/>
            <pc:sldMk cId="0" sldId="278"/>
            <ac:spMk id="10" creationId="{00000000-0000-0000-0000-000000000000}"/>
          </ac:spMkLst>
        </pc:spChg>
        <pc:spChg chg="mod">
          <ac:chgData name="Maria Nikolava" userId="S::mnikolava@ucgp.net::ed7a87f1-b503-40aa-9a08-dd3cc353aa60" providerId="AD" clId="Web-{DB007AAE-A8D5-5342-5DDD-DC36F8D31FEB}" dt="2024-12-16T22:57:48.945" v="233" actId="20577"/>
          <ac:spMkLst>
            <pc:docMk/>
            <pc:sldMk cId="0" sldId="278"/>
            <ac:spMk id="11" creationId="{00000000-0000-0000-0000-000000000000}"/>
          </ac:spMkLst>
        </pc:spChg>
        <pc:spChg chg="mod">
          <ac:chgData name="Maria Nikolava" userId="S::mnikolava@ucgp.net::ed7a87f1-b503-40aa-9a08-dd3cc353aa60" providerId="AD" clId="Web-{DB007AAE-A8D5-5342-5DDD-DC36F8D31FEB}" dt="2024-12-16T22:57:25.445" v="229" actId="14100"/>
          <ac:spMkLst>
            <pc:docMk/>
            <pc:sldMk cId="0" sldId="278"/>
            <ac:spMk id="12" creationId="{00000000-0000-0000-0000-000000000000}"/>
          </ac:spMkLst>
        </pc:spChg>
        <pc:spChg chg="mod">
          <ac:chgData name="Maria Nikolava" userId="S::mnikolava@ucgp.net::ed7a87f1-b503-40aa-9a08-dd3cc353aa60" providerId="AD" clId="Web-{DB007AAE-A8D5-5342-5DDD-DC36F8D31FEB}" dt="2024-12-16T22:54:54.051" v="210" actId="20577"/>
          <ac:spMkLst>
            <pc:docMk/>
            <pc:sldMk cId="0" sldId="278"/>
            <ac:spMk id="13" creationId="{00000000-0000-0000-0000-000000000000}"/>
          </ac:spMkLst>
        </pc:spChg>
        <pc:spChg chg="mod">
          <ac:chgData name="Maria Nikolava" userId="S::mnikolava@ucgp.net::ed7a87f1-b503-40aa-9a08-dd3cc353aa60" providerId="AD" clId="Web-{DB007AAE-A8D5-5342-5DDD-DC36F8D31FEB}" dt="2024-12-16T22:57:02.679" v="224" actId="20577"/>
          <ac:spMkLst>
            <pc:docMk/>
            <pc:sldMk cId="0" sldId="278"/>
            <ac:spMk id="14" creationId="{00000000-0000-0000-0000-000000000000}"/>
          </ac:spMkLst>
        </pc:spChg>
      </pc:sldChg>
      <pc:sldChg chg="delSp modSp">
        <pc:chgData name="Maria Nikolava" userId="S::mnikolava@ucgp.net::ed7a87f1-b503-40aa-9a08-dd3cc353aa60" providerId="AD" clId="Web-{DB007AAE-A8D5-5342-5DDD-DC36F8D31FEB}" dt="2024-12-16T23:03:07.798" v="307" actId="20577"/>
        <pc:sldMkLst>
          <pc:docMk/>
          <pc:sldMk cId="0" sldId="279"/>
        </pc:sldMkLst>
        <pc:spChg chg="mod">
          <ac:chgData name="Maria Nikolava" userId="S::mnikolava@ucgp.net::ed7a87f1-b503-40aa-9a08-dd3cc353aa60" providerId="AD" clId="Web-{DB007AAE-A8D5-5342-5DDD-DC36F8D31FEB}" dt="2024-12-16T23:03:07.798" v="307" actId="20577"/>
          <ac:spMkLst>
            <pc:docMk/>
            <pc:sldMk cId="0" sldId="279"/>
            <ac:spMk id="3" creationId="{00000000-0000-0000-0000-000000000000}"/>
          </ac:spMkLst>
        </pc:spChg>
        <pc:spChg chg="mod">
          <ac:chgData name="Maria Nikolava" userId="S::mnikolava@ucgp.net::ed7a87f1-b503-40aa-9a08-dd3cc353aa60" providerId="AD" clId="Web-{DB007AAE-A8D5-5342-5DDD-DC36F8D31FEB}" dt="2024-12-16T23:02:57.266" v="301" actId="20577"/>
          <ac:spMkLst>
            <pc:docMk/>
            <pc:sldMk cId="0" sldId="279"/>
            <ac:spMk id="4" creationId="{00000000-0000-0000-0000-000000000000}"/>
          </ac:spMkLst>
        </pc:spChg>
        <pc:spChg chg="mod">
          <ac:chgData name="Maria Nikolava" userId="S::mnikolava@ucgp.net::ed7a87f1-b503-40aa-9a08-dd3cc353aa60" providerId="AD" clId="Web-{DB007AAE-A8D5-5342-5DDD-DC36F8D31FEB}" dt="2024-12-16T23:02:46.532" v="297" actId="20577"/>
          <ac:spMkLst>
            <pc:docMk/>
            <pc:sldMk cId="0" sldId="279"/>
            <ac:spMk id="5" creationId="{00000000-0000-0000-0000-000000000000}"/>
          </ac:spMkLst>
        </pc:spChg>
        <pc:spChg chg="mod">
          <ac:chgData name="Maria Nikolava" userId="S::mnikolava@ucgp.net::ed7a87f1-b503-40aa-9a08-dd3cc353aa60" providerId="AD" clId="Web-{DB007AAE-A8D5-5342-5DDD-DC36F8D31FEB}" dt="2024-12-16T23:02:35.266" v="293" actId="20577"/>
          <ac:spMkLst>
            <pc:docMk/>
            <pc:sldMk cId="0" sldId="279"/>
            <ac:spMk id="6" creationId="{00000000-0000-0000-0000-000000000000}"/>
          </ac:spMkLst>
        </pc:spChg>
        <pc:spChg chg="mod">
          <ac:chgData name="Maria Nikolava" userId="S::mnikolava@ucgp.net::ed7a87f1-b503-40aa-9a08-dd3cc353aa60" providerId="AD" clId="Web-{DB007AAE-A8D5-5342-5DDD-DC36F8D31FEB}" dt="2024-12-16T23:02:22.141" v="289" actId="20577"/>
          <ac:spMkLst>
            <pc:docMk/>
            <pc:sldMk cId="0" sldId="279"/>
            <ac:spMk id="7" creationId="{00000000-0000-0000-0000-000000000000}"/>
          </ac:spMkLst>
        </pc:spChg>
        <pc:spChg chg="mod">
          <ac:chgData name="Maria Nikolava" userId="S::mnikolava@ucgp.net::ed7a87f1-b503-40aa-9a08-dd3cc353aa60" providerId="AD" clId="Web-{DB007AAE-A8D5-5342-5DDD-DC36F8D31FEB}" dt="2024-12-16T23:02:00.687" v="285" actId="20577"/>
          <ac:spMkLst>
            <pc:docMk/>
            <pc:sldMk cId="0" sldId="279"/>
            <ac:spMk id="9" creationId="{00000000-0000-0000-0000-000000000000}"/>
          </ac:spMkLst>
        </pc:spChg>
        <pc:spChg chg="mod">
          <ac:chgData name="Maria Nikolava" userId="S::mnikolava@ucgp.net::ed7a87f1-b503-40aa-9a08-dd3cc353aa60" providerId="AD" clId="Web-{DB007AAE-A8D5-5342-5DDD-DC36F8D31FEB}" dt="2024-12-16T23:01:29.109" v="280" actId="20577"/>
          <ac:spMkLst>
            <pc:docMk/>
            <pc:sldMk cId="0" sldId="279"/>
            <ac:spMk id="10" creationId="{00000000-0000-0000-0000-000000000000}"/>
          </ac:spMkLst>
        </pc:spChg>
        <pc:spChg chg="mod">
          <ac:chgData name="Maria Nikolava" userId="S::mnikolava@ucgp.net::ed7a87f1-b503-40aa-9a08-dd3cc353aa60" providerId="AD" clId="Web-{DB007AAE-A8D5-5342-5DDD-DC36F8D31FEB}" dt="2024-12-16T23:00:54.734" v="273" actId="20577"/>
          <ac:spMkLst>
            <pc:docMk/>
            <pc:sldMk cId="0" sldId="279"/>
            <ac:spMk id="11" creationId="{00000000-0000-0000-0000-000000000000}"/>
          </ac:spMkLst>
        </pc:spChg>
        <pc:spChg chg="del mod">
          <ac:chgData name="Maria Nikolava" userId="S::mnikolava@ucgp.net::ed7a87f1-b503-40aa-9a08-dd3cc353aa60" providerId="AD" clId="Web-{DB007AAE-A8D5-5342-5DDD-DC36F8D31FEB}" dt="2024-12-16T23:01:32.546" v="281"/>
          <ac:spMkLst>
            <pc:docMk/>
            <pc:sldMk cId="0" sldId="279"/>
            <ac:spMk id="12" creationId="{00000000-0000-0000-0000-000000000000}"/>
          </ac:spMkLst>
        </pc:spChg>
      </pc:sldChg>
      <pc:sldChg chg="modSp">
        <pc:chgData name="Maria Nikolava" userId="S::mnikolava@ucgp.net::ed7a87f1-b503-40aa-9a08-dd3cc353aa60" providerId="AD" clId="Web-{DB007AAE-A8D5-5342-5DDD-DC36F8D31FEB}" dt="2024-12-16T23:12:36.857" v="431" actId="20577"/>
        <pc:sldMkLst>
          <pc:docMk/>
          <pc:sldMk cId="0" sldId="280"/>
        </pc:sldMkLst>
        <pc:spChg chg="mod">
          <ac:chgData name="Maria Nikolava" userId="S::mnikolava@ucgp.net::ed7a87f1-b503-40aa-9a08-dd3cc353aa60" providerId="AD" clId="Web-{DB007AAE-A8D5-5342-5DDD-DC36F8D31FEB}" dt="2024-12-16T23:11:47.151" v="417" actId="20577"/>
          <ac:spMkLst>
            <pc:docMk/>
            <pc:sldMk cId="0" sldId="280"/>
            <ac:spMk id="3" creationId="{00000000-0000-0000-0000-000000000000}"/>
          </ac:spMkLst>
        </pc:spChg>
        <pc:spChg chg="mod">
          <ac:chgData name="Maria Nikolava" userId="S::mnikolava@ucgp.net::ed7a87f1-b503-40aa-9a08-dd3cc353aa60" providerId="AD" clId="Web-{DB007AAE-A8D5-5342-5DDD-DC36F8D31FEB}" dt="2024-12-16T23:12:36.857" v="431" actId="20577"/>
          <ac:spMkLst>
            <pc:docMk/>
            <pc:sldMk cId="0" sldId="280"/>
            <ac:spMk id="4" creationId="{00000000-0000-0000-0000-000000000000}"/>
          </ac:spMkLst>
        </pc:spChg>
        <pc:spChg chg="mod">
          <ac:chgData name="Maria Nikolava" userId="S::mnikolava@ucgp.net::ed7a87f1-b503-40aa-9a08-dd3cc353aa60" providerId="AD" clId="Web-{DB007AAE-A8D5-5342-5DDD-DC36F8D31FEB}" dt="2024-12-16T23:12:30.060" v="428" actId="20577"/>
          <ac:spMkLst>
            <pc:docMk/>
            <pc:sldMk cId="0" sldId="280"/>
            <ac:spMk id="6" creationId="{00000000-0000-0000-0000-000000000000}"/>
          </ac:spMkLst>
        </pc:spChg>
        <pc:spChg chg="mod">
          <ac:chgData name="Maria Nikolava" userId="S::mnikolava@ucgp.net::ed7a87f1-b503-40aa-9a08-dd3cc353aa60" providerId="AD" clId="Web-{DB007AAE-A8D5-5342-5DDD-DC36F8D31FEB}" dt="2024-12-16T23:12:11.073" v="424" actId="20577"/>
          <ac:spMkLst>
            <pc:docMk/>
            <pc:sldMk cId="0" sldId="280"/>
            <ac:spMk id="8" creationId="{00000000-0000-0000-0000-000000000000}"/>
          </ac:spMkLst>
        </pc:spChg>
        <pc:spChg chg="mod">
          <ac:chgData name="Maria Nikolava" userId="S::mnikolava@ucgp.net::ed7a87f1-b503-40aa-9a08-dd3cc353aa60" providerId="AD" clId="Web-{DB007AAE-A8D5-5342-5DDD-DC36F8D31FEB}" dt="2024-12-16T23:12:04.651" v="421" actId="20577"/>
          <ac:spMkLst>
            <pc:docMk/>
            <pc:sldMk cId="0" sldId="280"/>
            <ac:spMk id="10" creationId="{00000000-0000-0000-0000-000000000000}"/>
          </ac:spMkLst>
        </pc:spChg>
      </pc:sldChg>
      <pc:sldChg chg="modSp">
        <pc:chgData name="Maria Nikolava" userId="S::mnikolava@ucgp.net::ed7a87f1-b503-40aa-9a08-dd3cc353aa60" providerId="AD" clId="Web-{DB007AAE-A8D5-5342-5DDD-DC36F8D31FEB}" dt="2024-12-16T23:06:27.551" v="350" actId="1076"/>
        <pc:sldMkLst>
          <pc:docMk/>
          <pc:sldMk cId="0" sldId="281"/>
        </pc:sldMkLst>
        <pc:spChg chg="mod">
          <ac:chgData name="Maria Nikolava" userId="S::mnikolava@ucgp.net::ed7a87f1-b503-40aa-9a08-dd3cc353aa60" providerId="AD" clId="Web-{DB007AAE-A8D5-5342-5DDD-DC36F8D31FEB}" dt="2024-12-16T23:05:30.582" v="333" actId="20577"/>
          <ac:spMkLst>
            <pc:docMk/>
            <pc:sldMk cId="0" sldId="281"/>
            <ac:spMk id="6" creationId="{00000000-0000-0000-0000-000000000000}"/>
          </ac:spMkLst>
        </pc:spChg>
        <pc:spChg chg="mod">
          <ac:chgData name="Maria Nikolava" userId="S::mnikolava@ucgp.net::ed7a87f1-b503-40aa-9a08-dd3cc353aa60" providerId="AD" clId="Web-{DB007AAE-A8D5-5342-5DDD-DC36F8D31FEB}" dt="2024-12-16T23:05:17.660" v="329" actId="20577"/>
          <ac:spMkLst>
            <pc:docMk/>
            <pc:sldMk cId="0" sldId="281"/>
            <ac:spMk id="7" creationId="{00000000-0000-0000-0000-000000000000}"/>
          </ac:spMkLst>
        </pc:spChg>
        <pc:spChg chg="mod">
          <ac:chgData name="Maria Nikolava" userId="S::mnikolava@ucgp.net::ed7a87f1-b503-40aa-9a08-dd3cc353aa60" providerId="AD" clId="Web-{DB007AAE-A8D5-5342-5DDD-DC36F8D31FEB}" dt="2024-12-16T23:06:00.723" v="341" actId="20577"/>
          <ac:spMkLst>
            <pc:docMk/>
            <pc:sldMk cId="0" sldId="281"/>
            <ac:spMk id="8" creationId="{00000000-0000-0000-0000-000000000000}"/>
          </ac:spMkLst>
        </pc:spChg>
        <pc:spChg chg="mod">
          <ac:chgData name="Maria Nikolava" userId="S::mnikolava@ucgp.net::ed7a87f1-b503-40aa-9a08-dd3cc353aa60" providerId="AD" clId="Web-{DB007AAE-A8D5-5342-5DDD-DC36F8D31FEB}" dt="2024-12-16T23:05:42.582" v="337" actId="20577"/>
          <ac:spMkLst>
            <pc:docMk/>
            <pc:sldMk cId="0" sldId="281"/>
            <ac:spMk id="9" creationId="{00000000-0000-0000-0000-000000000000}"/>
          </ac:spMkLst>
        </pc:spChg>
        <pc:spChg chg="mod">
          <ac:chgData name="Maria Nikolava" userId="S::mnikolava@ucgp.net::ed7a87f1-b503-40aa-9a08-dd3cc353aa60" providerId="AD" clId="Web-{DB007AAE-A8D5-5342-5DDD-DC36F8D31FEB}" dt="2024-12-16T23:06:27.551" v="350" actId="1076"/>
          <ac:spMkLst>
            <pc:docMk/>
            <pc:sldMk cId="0" sldId="281"/>
            <ac:spMk id="10" creationId="{00000000-0000-0000-0000-000000000000}"/>
          </ac:spMkLst>
        </pc:spChg>
        <pc:spChg chg="mod">
          <ac:chgData name="Maria Nikolava" userId="S::mnikolava@ucgp.net::ed7a87f1-b503-40aa-9a08-dd3cc353aa60" providerId="AD" clId="Web-{DB007AAE-A8D5-5342-5DDD-DC36F8D31FEB}" dt="2024-12-16T23:06:12.239" v="345" actId="20577"/>
          <ac:spMkLst>
            <pc:docMk/>
            <pc:sldMk cId="0" sldId="281"/>
            <ac:spMk id="11" creationId="{00000000-0000-0000-0000-000000000000}"/>
          </ac:spMkLst>
        </pc:spChg>
        <pc:spChg chg="mod">
          <ac:chgData name="Maria Nikolava" userId="S::mnikolava@ucgp.net::ed7a87f1-b503-40aa-9a08-dd3cc353aa60" providerId="AD" clId="Web-{DB007AAE-A8D5-5342-5DDD-DC36F8D31FEB}" dt="2024-12-16T23:04:32.018" v="320" actId="1076"/>
          <ac:spMkLst>
            <pc:docMk/>
            <pc:sldMk cId="0" sldId="281"/>
            <ac:spMk id="13" creationId="{00000000-0000-0000-0000-000000000000}"/>
          </ac:spMkLst>
        </pc:spChg>
        <pc:spChg chg="mod">
          <ac:chgData name="Maria Nikolava" userId="S::mnikolava@ucgp.net::ed7a87f1-b503-40aa-9a08-dd3cc353aa60" providerId="AD" clId="Web-{DB007AAE-A8D5-5342-5DDD-DC36F8D31FEB}" dt="2024-12-16T23:04:11.143" v="312" actId="20577"/>
          <ac:spMkLst>
            <pc:docMk/>
            <pc:sldMk cId="0" sldId="281"/>
            <ac:spMk id="14" creationId="{00000000-0000-0000-0000-000000000000}"/>
          </ac:spMkLst>
        </pc:spChg>
        <pc:spChg chg="mod">
          <ac:chgData name="Maria Nikolava" userId="S::mnikolava@ucgp.net::ed7a87f1-b503-40aa-9a08-dd3cc353aa60" providerId="AD" clId="Web-{DB007AAE-A8D5-5342-5DDD-DC36F8D31FEB}" dt="2024-12-16T23:05:00.831" v="326" actId="20577"/>
          <ac:spMkLst>
            <pc:docMk/>
            <pc:sldMk cId="0" sldId="281"/>
            <ac:spMk id="15" creationId="{00000000-0000-0000-0000-000000000000}"/>
          </ac:spMkLst>
        </pc:spChg>
        <pc:spChg chg="mod">
          <ac:chgData name="Maria Nikolava" userId="S::mnikolava@ucgp.net::ed7a87f1-b503-40aa-9a08-dd3cc353aa60" providerId="AD" clId="Web-{DB007AAE-A8D5-5342-5DDD-DC36F8D31FEB}" dt="2024-12-16T23:04:46.143" v="323" actId="20577"/>
          <ac:spMkLst>
            <pc:docMk/>
            <pc:sldMk cId="0" sldId="281"/>
            <ac:spMk id="16" creationId="{00000000-0000-0000-0000-000000000000}"/>
          </ac:spMkLst>
        </pc:spChg>
      </pc:sldChg>
      <pc:sldChg chg="modSp">
        <pc:chgData name="Maria Nikolava" userId="S::mnikolava@ucgp.net::ed7a87f1-b503-40aa-9a08-dd3cc353aa60" providerId="AD" clId="Web-{DB007AAE-A8D5-5342-5DDD-DC36F8D31FEB}" dt="2024-12-16T23:08:33.257" v="379" actId="20577"/>
        <pc:sldMkLst>
          <pc:docMk/>
          <pc:sldMk cId="0" sldId="282"/>
        </pc:sldMkLst>
        <pc:spChg chg="mod">
          <ac:chgData name="Maria Nikolava" userId="S::mnikolava@ucgp.net::ed7a87f1-b503-40aa-9a08-dd3cc353aa60" providerId="AD" clId="Web-{DB007AAE-A8D5-5342-5DDD-DC36F8D31FEB}" dt="2024-12-16T23:08:00.022" v="373" actId="20577"/>
          <ac:spMkLst>
            <pc:docMk/>
            <pc:sldMk cId="0" sldId="282"/>
            <ac:spMk id="6" creationId="{00000000-0000-0000-0000-000000000000}"/>
          </ac:spMkLst>
        </pc:spChg>
        <pc:spChg chg="mod">
          <ac:chgData name="Maria Nikolava" userId="S::mnikolava@ucgp.net::ed7a87f1-b503-40aa-9a08-dd3cc353aa60" providerId="AD" clId="Web-{DB007AAE-A8D5-5342-5DDD-DC36F8D31FEB}" dt="2024-12-16T23:07:47.240" v="369" actId="20577"/>
          <ac:spMkLst>
            <pc:docMk/>
            <pc:sldMk cId="0" sldId="282"/>
            <ac:spMk id="7" creationId="{00000000-0000-0000-0000-000000000000}"/>
          </ac:spMkLst>
        </pc:spChg>
        <pc:spChg chg="mod">
          <ac:chgData name="Maria Nikolava" userId="S::mnikolava@ucgp.net::ed7a87f1-b503-40aa-9a08-dd3cc353aa60" providerId="AD" clId="Web-{DB007AAE-A8D5-5342-5DDD-DC36F8D31FEB}" dt="2024-12-16T23:08:33.257" v="379" actId="20577"/>
          <ac:spMkLst>
            <pc:docMk/>
            <pc:sldMk cId="0" sldId="282"/>
            <ac:spMk id="8" creationId="{00000000-0000-0000-0000-000000000000}"/>
          </ac:spMkLst>
        </pc:spChg>
        <pc:spChg chg="mod">
          <ac:chgData name="Maria Nikolava" userId="S::mnikolava@ucgp.net::ed7a87f1-b503-40aa-9a08-dd3cc353aa60" providerId="AD" clId="Web-{DB007AAE-A8D5-5342-5DDD-DC36F8D31FEB}" dt="2024-12-16T23:08:16.053" v="375" actId="20577"/>
          <ac:spMkLst>
            <pc:docMk/>
            <pc:sldMk cId="0" sldId="282"/>
            <ac:spMk id="9" creationId="{00000000-0000-0000-0000-000000000000}"/>
          </ac:spMkLst>
        </pc:spChg>
        <pc:spChg chg="mod">
          <ac:chgData name="Maria Nikolava" userId="S::mnikolava@ucgp.net::ed7a87f1-b503-40aa-9a08-dd3cc353aa60" providerId="AD" clId="Web-{DB007AAE-A8D5-5342-5DDD-DC36F8D31FEB}" dt="2024-12-16T23:06:53.192" v="353" actId="20577"/>
          <ac:spMkLst>
            <pc:docMk/>
            <pc:sldMk cId="0" sldId="282"/>
            <ac:spMk id="11" creationId="{00000000-0000-0000-0000-000000000000}"/>
          </ac:spMkLst>
        </pc:spChg>
        <pc:spChg chg="mod">
          <ac:chgData name="Maria Nikolava" userId="S::mnikolava@ucgp.net::ed7a87f1-b503-40aa-9a08-dd3cc353aa60" providerId="AD" clId="Web-{DB007AAE-A8D5-5342-5DDD-DC36F8D31FEB}" dt="2024-12-16T23:06:37.755" v="351" actId="20577"/>
          <ac:spMkLst>
            <pc:docMk/>
            <pc:sldMk cId="0" sldId="282"/>
            <ac:spMk id="12" creationId="{00000000-0000-0000-0000-000000000000}"/>
          </ac:spMkLst>
        </pc:spChg>
        <pc:spChg chg="mod">
          <ac:chgData name="Maria Nikolava" userId="S::mnikolava@ucgp.net::ed7a87f1-b503-40aa-9a08-dd3cc353aa60" providerId="AD" clId="Web-{DB007AAE-A8D5-5342-5DDD-DC36F8D31FEB}" dt="2024-12-16T23:07:19.287" v="361" actId="20577"/>
          <ac:spMkLst>
            <pc:docMk/>
            <pc:sldMk cId="0" sldId="282"/>
            <ac:spMk id="13" creationId="{00000000-0000-0000-0000-000000000000}"/>
          </ac:spMkLst>
        </pc:spChg>
        <pc:spChg chg="mod">
          <ac:chgData name="Maria Nikolava" userId="S::mnikolava@ucgp.net::ed7a87f1-b503-40aa-9a08-dd3cc353aa60" providerId="AD" clId="Web-{DB007AAE-A8D5-5342-5DDD-DC36F8D31FEB}" dt="2024-12-16T23:07:02.052" v="357" actId="20577"/>
          <ac:spMkLst>
            <pc:docMk/>
            <pc:sldMk cId="0" sldId="282"/>
            <ac:spMk id="14" creationId="{00000000-0000-0000-0000-000000000000}"/>
          </ac:spMkLst>
        </pc:spChg>
        <pc:spChg chg="mod">
          <ac:chgData name="Maria Nikolava" userId="S::mnikolava@ucgp.net::ed7a87f1-b503-40aa-9a08-dd3cc353aa60" providerId="AD" clId="Web-{DB007AAE-A8D5-5342-5DDD-DC36F8D31FEB}" dt="2024-12-16T23:07:32.474" v="365" actId="20577"/>
          <ac:spMkLst>
            <pc:docMk/>
            <pc:sldMk cId="0" sldId="282"/>
            <ac:spMk id="15" creationId="{00000000-0000-0000-0000-000000000000}"/>
          </ac:spMkLst>
        </pc:spChg>
      </pc:sldChg>
      <pc:sldChg chg="modSp">
        <pc:chgData name="Maria Nikolava" userId="S::mnikolava@ucgp.net::ed7a87f1-b503-40aa-9a08-dd3cc353aa60" providerId="AD" clId="Web-{DB007AAE-A8D5-5342-5DDD-DC36F8D31FEB}" dt="2024-12-16T23:28:44.859" v="664" actId="20577"/>
        <pc:sldMkLst>
          <pc:docMk/>
          <pc:sldMk cId="0" sldId="283"/>
        </pc:sldMkLst>
        <pc:spChg chg="mod">
          <ac:chgData name="Maria Nikolava" userId="S::mnikolava@ucgp.net::ed7a87f1-b503-40aa-9a08-dd3cc353aa60" providerId="AD" clId="Web-{DB007AAE-A8D5-5342-5DDD-DC36F8D31FEB}" dt="2024-12-16T23:28:44.859" v="664" actId="20577"/>
          <ac:spMkLst>
            <pc:docMk/>
            <pc:sldMk cId="0" sldId="283"/>
            <ac:spMk id="4" creationId="{00000000-0000-0000-0000-000000000000}"/>
          </ac:spMkLst>
        </pc:spChg>
        <pc:spChg chg="mod">
          <ac:chgData name="Maria Nikolava" userId="S::mnikolava@ucgp.net::ed7a87f1-b503-40aa-9a08-dd3cc353aa60" providerId="AD" clId="Web-{DB007AAE-A8D5-5342-5DDD-DC36F8D31FEB}" dt="2024-12-16T23:28:36.249" v="660" actId="20577"/>
          <ac:spMkLst>
            <pc:docMk/>
            <pc:sldMk cId="0" sldId="283"/>
            <ac:spMk id="5" creationId="{00000000-0000-0000-0000-000000000000}"/>
          </ac:spMkLst>
        </pc:spChg>
        <pc:spChg chg="mod">
          <ac:chgData name="Maria Nikolava" userId="S::mnikolava@ucgp.net::ed7a87f1-b503-40aa-9a08-dd3cc353aa60" providerId="AD" clId="Web-{DB007AAE-A8D5-5342-5DDD-DC36F8D31FEB}" dt="2024-12-16T23:28:08.561" v="650" actId="20577"/>
          <ac:spMkLst>
            <pc:docMk/>
            <pc:sldMk cId="0" sldId="283"/>
            <ac:spMk id="6" creationId="{00000000-0000-0000-0000-000000000000}"/>
          </ac:spMkLst>
        </pc:spChg>
        <pc:spChg chg="mod">
          <ac:chgData name="Maria Nikolava" userId="S::mnikolava@ucgp.net::ed7a87f1-b503-40aa-9a08-dd3cc353aa60" providerId="AD" clId="Web-{DB007AAE-A8D5-5342-5DDD-DC36F8D31FEB}" dt="2024-12-16T23:28:28.765" v="657" actId="20577"/>
          <ac:spMkLst>
            <pc:docMk/>
            <pc:sldMk cId="0" sldId="283"/>
            <ac:spMk id="7" creationId="{00000000-0000-0000-0000-000000000000}"/>
          </ac:spMkLst>
        </pc:spChg>
        <pc:spChg chg="mod">
          <ac:chgData name="Maria Nikolava" userId="S::mnikolava@ucgp.net::ed7a87f1-b503-40aa-9a08-dd3cc353aa60" providerId="AD" clId="Web-{DB007AAE-A8D5-5342-5DDD-DC36F8D31FEB}" dt="2024-12-16T23:28:13.405" v="653" actId="20577"/>
          <ac:spMkLst>
            <pc:docMk/>
            <pc:sldMk cId="0" sldId="283"/>
            <ac:spMk id="8" creationId="{00000000-0000-0000-0000-000000000000}"/>
          </ac:spMkLst>
        </pc:spChg>
      </pc:sldChg>
      <pc:sldChg chg="modSp">
        <pc:chgData name="Maria Nikolava" userId="S::mnikolava@ucgp.net::ed7a87f1-b503-40aa-9a08-dd3cc353aa60" providerId="AD" clId="Web-{DB007AAE-A8D5-5342-5DDD-DC36F8D31FEB}" dt="2024-12-16T23:29:48.985" v="683" actId="20577"/>
        <pc:sldMkLst>
          <pc:docMk/>
          <pc:sldMk cId="0" sldId="284"/>
        </pc:sldMkLst>
        <pc:spChg chg="mod">
          <ac:chgData name="Maria Nikolava" userId="S::mnikolava@ucgp.net::ed7a87f1-b503-40aa-9a08-dd3cc353aa60" providerId="AD" clId="Web-{DB007AAE-A8D5-5342-5DDD-DC36F8D31FEB}" dt="2024-12-16T23:29:02.156" v="669" actId="20577"/>
          <ac:spMkLst>
            <pc:docMk/>
            <pc:sldMk cId="0" sldId="284"/>
            <ac:spMk id="4" creationId="{00000000-0000-0000-0000-000000000000}"/>
          </ac:spMkLst>
        </pc:spChg>
        <pc:spChg chg="mod">
          <ac:chgData name="Maria Nikolava" userId="S::mnikolava@ucgp.net::ed7a87f1-b503-40aa-9a08-dd3cc353aa60" providerId="AD" clId="Web-{DB007AAE-A8D5-5342-5DDD-DC36F8D31FEB}" dt="2024-12-16T23:29:48.985" v="683" actId="20577"/>
          <ac:spMkLst>
            <pc:docMk/>
            <pc:sldMk cId="0" sldId="284"/>
            <ac:spMk id="5" creationId="{00000000-0000-0000-0000-000000000000}"/>
          </ac:spMkLst>
        </pc:spChg>
        <pc:spChg chg="mod">
          <ac:chgData name="Maria Nikolava" userId="S::mnikolava@ucgp.net::ed7a87f1-b503-40aa-9a08-dd3cc353aa60" providerId="AD" clId="Web-{DB007AAE-A8D5-5342-5DDD-DC36F8D31FEB}" dt="2024-12-16T23:29:27.672" v="678" actId="20577"/>
          <ac:spMkLst>
            <pc:docMk/>
            <pc:sldMk cId="0" sldId="284"/>
            <ac:spMk id="6" creationId="{00000000-0000-0000-0000-000000000000}"/>
          </ac:spMkLst>
        </pc:spChg>
        <pc:spChg chg="mod">
          <ac:chgData name="Maria Nikolava" userId="S::mnikolava@ucgp.net::ed7a87f1-b503-40aa-9a08-dd3cc353aa60" providerId="AD" clId="Web-{DB007AAE-A8D5-5342-5DDD-DC36F8D31FEB}" dt="2024-12-16T23:29:17.688" v="674" actId="20577"/>
          <ac:spMkLst>
            <pc:docMk/>
            <pc:sldMk cId="0" sldId="284"/>
            <ac:spMk id="7" creationId="{00000000-0000-0000-0000-000000000000}"/>
          </ac:spMkLst>
        </pc:spChg>
      </pc:sldChg>
      <pc:sldChg chg="modSp">
        <pc:chgData name="Maria Nikolava" userId="S::mnikolava@ucgp.net::ed7a87f1-b503-40aa-9a08-dd3cc353aa60" providerId="AD" clId="Web-{DB007AAE-A8D5-5342-5DDD-DC36F8D31FEB}" dt="2024-12-16T23:30:45.049" v="697" actId="1076"/>
        <pc:sldMkLst>
          <pc:docMk/>
          <pc:sldMk cId="0" sldId="285"/>
        </pc:sldMkLst>
        <pc:spChg chg="mod">
          <ac:chgData name="Maria Nikolava" userId="S::mnikolava@ucgp.net::ed7a87f1-b503-40aa-9a08-dd3cc353aa60" providerId="AD" clId="Web-{DB007AAE-A8D5-5342-5DDD-DC36F8D31FEB}" dt="2024-12-16T23:30:10.454" v="687" actId="20577"/>
          <ac:spMkLst>
            <pc:docMk/>
            <pc:sldMk cId="0" sldId="285"/>
            <ac:spMk id="4" creationId="{00000000-0000-0000-0000-000000000000}"/>
          </ac:spMkLst>
        </pc:spChg>
        <pc:spChg chg="mod">
          <ac:chgData name="Maria Nikolava" userId="S::mnikolava@ucgp.net::ed7a87f1-b503-40aa-9a08-dd3cc353aa60" providerId="AD" clId="Web-{DB007AAE-A8D5-5342-5DDD-DC36F8D31FEB}" dt="2024-12-16T23:30:45.049" v="697" actId="1076"/>
          <ac:spMkLst>
            <pc:docMk/>
            <pc:sldMk cId="0" sldId="285"/>
            <ac:spMk id="5" creationId="{00000000-0000-0000-0000-000000000000}"/>
          </ac:spMkLst>
        </pc:spChg>
        <pc:spChg chg="mod">
          <ac:chgData name="Maria Nikolava" userId="S::mnikolava@ucgp.net::ed7a87f1-b503-40aa-9a08-dd3cc353aa60" providerId="AD" clId="Web-{DB007AAE-A8D5-5342-5DDD-DC36F8D31FEB}" dt="2024-12-16T23:30:19.423" v="691" actId="20577"/>
          <ac:spMkLst>
            <pc:docMk/>
            <pc:sldMk cId="0" sldId="285"/>
            <ac:spMk id="6" creationId="{00000000-0000-0000-0000-000000000000}"/>
          </ac:spMkLst>
        </pc:spChg>
      </pc:sldChg>
      <pc:sldChg chg="modSp">
        <pc:chgData name="Maria Nikolava" userId="S::mnikolava@ucgp.net::ed7a87f1-b503-40aa-9a08-dd3cc353aa60" providerId="AD" clId="Web-{DB007AAE-A8D5-5342-5DDD-DC36F8D31FEB}" dt="2024-12-16T23:11:29.432" v="413" actId="20577"/>
        <pc:sldMkLst>
          <pc:docMk/>
          <pc:sldMk cId="0" sldId="286"/>
        </pc:sldMkLst>
        <pc:spChg chg="mod">
          <ac:chgData name="Maria Nikolava" userId="S::mnikolava@ucgp.net::ed7a87f1-b503-40aa-9a08-dd3cc353aa60" providerId="AD" clId="Web-{DB007AAE-A8D5-5342-5DDD-DC36F8D31FEB}" dt="2024-12-16T23:11:29.432" v="413" actId="20577"/>
          <ac:spMkLst>
            <pc:docMk/>
            <pc:sldMk cId="0" sldId="286"/>
            <ac:spMk id="4" creationId="{00000000-0000-0000-0000-000000000000}"/>
          </ac:spMkLst>
        </pc:spChg>
        <pc:spChg chg="mod">
          <ac:chgData name="Maria Nikolava" userId="S::mnikolava@ucgp.net::ed7a87f1-b503-40aa-9a08-dd3cc353aa60" providerId="AD" clId="Web-{DB007AAE-A8D5-5342-5DDD-DC36F8D31FEB}" dt="2024-12-16T23:11:05.603" v="405" actId="20577"/>
          <ac:spMkLst>
            <pc:docMk/>
            <pc:sldMk cId="0" sldId="286"/>
            <ac:spMk id="5" creationId="{00000000-0000-0000-0000-000000000000}"/>
          </ac:spMkLst>
        </pc:spChg>
        <pc:spChg chg="mod">
          <ac:chgData name="Maria Nikolava" userId="S::mnikolava@ucgp.net::ed7a87f1-b503-40aa-9a08-dd3cc353aa60" providerId="AD" clId="Web-{DB007AAE-A8D5-5342-5DDD-DC36F8D31FEB}" dt="2024-12-16T23:10:34.181" v="395" actId="20577"/>
          <ac:spMkLst>
            <pc:docMk/>
            <pc:sldMk cId="0" sldId="286"/>
            <ac:spMk id="6" creationId="{00000000-0000-0000-0000-000000000000}"/>
          </ac:spMkLst>
        </pc:spChg>
        <pc:spChg chg="mod">
          <ac:chgData name="Maria Nikolava" userId="S::mnikolava@ucgp.net::ed7a87f1-b503-40aa-9a08-dd3cc353aa60" providerId="AD" clId="Web-{DB007AAE-A8D5-5342-5DDD-DC36F8D31FEB}" dt="2024-12-16T23:08:58.835" v="383" actId="1076"/>
          <ac:spMkLst>
            <pc:docMk/>
            <pc:sldMk cId="0" sldId="286"/>
            <ac:spMk id="7" creationId="{00000000-0000-0000-0000-000000000000}"/>
          </ac:spMkLst>
        </pc:spChg>
      </pc:sldChg>
      <pc:sldChg chg="modSp">
        <pc:chgData name="Maria Nikolava" userId="S::mnikolava@ucgp.net::ed7a87f1-b503-40aa-9a08-dd3cc353aa60" providerId="AD" clId="Web-{DB007AAE-A8D5-5342-5DDD-DC36F8D31FEB}" dt="2024-12-16T23:19:22.240" v="537" actId="20577"/>
        <pc:sldMkLst>
          <pc:docMk/>
          <pc:sldMk cId="0" sldId="287"/>
        </pc:sldMkLst>
        <pc:spChg chg="mod">
          <ac:chgData name="Maria Nikolava" userId="S::mnikolava@ucgp.net::ed7a87f1-b503-40aa-9a08-dd3cc353aa60" providerId="AD" clId="Web-{DB007AAE-A8D5-5342-5DDD-DC36F8D31FEB}" dt="2024-12-16T23:19:22.240" v="537" actId="20577"/>
          <ac:spMkLst>
            <pc:docMk/>
            <pc:sldMk cId="0" sldId="287"/>
            <ac:spMk id="2" creationId="{00000000-0000-0000-0000-000000000000}"/>
          </ac:spMkLst>
        </pc:spChg>
      </pc:sldChg>
    </pc:docChg>
  </pc:docChgLst>
  <pc:docChgLst>
    <pc:chgData name="Maria Nikolava" userId="S::mnikolava@ucgp.net::ed7a87f1-b503-40aa-9a08-dd3cc353aa60" providerId="AD" clId="Web-{F2A787B4-A0D1-3163-1D75-C1A40054BBFB}"/>
    <pc:docChg chg="sldOrd">
      <pc:chgData name="Maria Nikolava" userId="S::mnikolava@ucgp.net::ed7a87f1-b503-40aa-9a08-dd3cc353aa60" providerId="AD" clId="Web-{F2A787B4-A0D1-3163-1D75-C1A40054BBFB}" dt="2024-12-16T14:22:00.945" v="42"/>
      <pc:docMkLst>
        <pc:docMk/>
      </pc:docMkLst>
      <pc:sldChg chg="ord">
        <pc:chgData name="Maria Nikolava" userId="S::mnikolava@ucgp.net::ed7a87f1-b503-40aa-9a08-dd3cc353aa60" providerId="AD" clId="Web-{F2A787B4-A0D1-3163-1D75-C1A40054BBFB}" dt="2024-12-16T14:17:07.737" v="0"/>
        <pc:sldMkLst>
          <pc:docMk/>
          <pc:sldMk cId="0" sldId="258"/>
        </pc:sldMkLst>
      </pc:sldChg>
      <pc:sldChg chg="ord">
        <pc:chgData name="Maria Nikolava" userId="S::mnikolava@ucgp.net::ed7a87f1-b503-40aa-9a08-dd3cc353aa60" providerId="AD" clId="Web-{F2A787B4-A0D1-3163-1D75-C1A40054BBFB}" dt="2024-12-16T14:17:13.503" v="1"/>
        <pc:sldMkLst>
          <pc:docMk/>
          <pc:sldMk cId="0" sldId="259"/>
        </pc:sldMkLst>
      </pc:sldChg>
      <pc:sldChg chg="ord">
        <pc:chgData name="Maria Nikolava" userId="S::mnikolava@ucgp.net::ed7a87f1-b503-40aa-9a08-dd3cc353aa60" providerId="AD" clId="Web-{F2A787B4-A0D1-3163-1D75-C1A40054BBFB}" dt="2024-12-16T14:21:04.351" v="33"/>
        <pc:sldMkLst>
          <pc:docMk/>
          <pc:sldMk cId="0" sldId="260"/>
        </pc:sldMkLst>
      </pc:sldChg>
      <pc:sldChg chg="ord">
        <pc:chgData name="Maria Nikolava" userId="S::mnikolava@ucgp.net::ed7a87f1-b503-40aa-9a08-dd3cc353aa60" providerId="AD" clId="Web-{F2A787B4-A0D1-3163-1D75-C1A40054BBFB}" dt="2024-12-16T14:19:26.443" v="19"/>
        <pc:sldMkLst>
          <pc:docMk/>
          <pc:sldMk cId="0" sldId="261"/>
        </pc:sldMkLst>
      </pc:sldChg>
      <pc:sldChg chg="ord">
        <pc:chgData name="Maria Nikolava" userId="S::mnikolava@ucgp.net::ed7a87f1-b503-40aa-9a08-dd3cc353aa60" providerId="AD" clId="Web-{F2A787B4-A0D1-3163-1D75-C1A40054BBFB}" dt="2024-12-16T14:17:17.440" v="2"/>
        <pc:sldMkLst>
          <pc:docMk/>
          <pc:sldMk cId="0" sldId="262"/>
        </pc:sldMkLst>
      </pc:sldChg>
      <pc:sldChg chg="ord">
        <pc:chgData name="Maria Nikolava" userId="S::mnikolava@ucgp.net::ed7a87f1-b503-40aa-9a08-dd3cc353aa60" providerId="AD" clId="Web-{F2A787B4-A0D1-3163-1D75-C1A40054BBFB}" dt="2024-12-16T14:21:52.570" v="40"/>
        <pc:sldMkLst>
          <pc:docMk/>
          <pc:sldMk cId="0" sldId="263"/>
        </pc:sldMkLst>
      </pc:sldChg>
      <pc:sldChg chg="ord">
        <pc:chgData name="Maria Nikolava" userId="S::mnikolava@ucgp.net::ed7a87f1-b503-40aa-9a08-dd3cc353aa60" providerId="AD" clId="Web-{F2A787B4-A0D1-3163-1D75-C1A40054BBFB}" dt="2024-12-16T14:22:00.945" v="42"/>
        <pc:sldMkLst>
          <pc:docMk/>
          <pc:sldMk cId="0" sldId="264"/>
        </pc:sldMkLst>
      </pc:sldChg>
      <pc:sldChg chg="ord">
        <pc:chgData name="Maria Nikolava" userId="S::mnikolava@ucgp.net::ed7a87f1-b503-40aa-9a08-dd3cc353aa60" providerId="AD" clId="Web-{F2A787B4-A0D1-3163-1D75-C1A40054BBFB}" dt="2024-12-16T14:17:28.550" v="3"/>
        <pc:sldMkLst>
          <pc:docMk/>
          <pc:sldMk cId="0" sldId="265"/>
        </pc:sldMkLst>
      </pc:sldChg>
      <pc:sldChg chg="ord">
        <pc:chgData name="Maria Nikolava" userId="S::mnikolava@ucgp.net::ed7a87f1-b503-40aa-9a08-dd3cc353aa60" providerId="AD" clId="Web-{F2A787B4-A0D1-3163-1D75-C1A40054BBFB}" dt="2024-12-16T14:17:32.753" v="4"/>
        <pc:sldMkLst>
          <pc:docMk/>
          <pc:sldMk cId="0" sldId="266"/>
        </pc:sldMkLst>
      </pc:sldChg>
      <pc:sldChg chg="ord">
        <pc:chgData name="Maria Nikolava" userId="S::mnikolava@ucgp.net::ed7a87f1-b503-40aa-9a08-dd3cc353aa60" providerId="AD" clId="Web-{F2A787B4-A0D1-3163-1D75-C1A40054BBFB}" dt="2024-12-16T14:17:51.863" v="6"/>
        <pc:sldMkLst>
          <pc:docMk/>
          <pc:sldMk cId="0" sldId="267"/>
        </pc:sldMkLst>
      </pc:sldChg>
      <pc:sldChg chg="ord">
        <pc:chgData name="Maria Nikolava" userId="S::mnikolava@ucgp.net::ed7a87f1-b503-40aa-9a08-dd3cc353aa60" providerId="AD" clId="Web-{F2A787B4-A0D1-3163-1D75-C1A40054BBFB}" dt="2024-12-16T14:17:40.284" v="5"/>
        <pc:sldMkLst>
          <pc:docMk/>
          <pc:sldMk cId="0" sldId="268"/>
        </pc:sldMkLst>
      </pc:sldChg>
      <pc:sldChg chg="ord">
        <pc:chgData name="Maria Nikolava" userId="S::mnikolava@ucgp.net::ed7a87f1-b503-40aa-9a08-dd3cc353aa60" providerId="AD" clId="Web-{F2A787B4-A0D1-3163-1D75-C1A40054BBFB}" dt="2024-12-16T14:20:31.616" v="30"/>
        <pc:sldMkLst>
          <pc:docMk/>
          <pc:sldMk cId="0" sldId="269"/>
        </pc:sldMkLst>
      </pc:sldChg>
      <pc:sldChg chg="ord">
        <pc:chgData name="Maria Nikolava" userId="S::mnikolava@ucgp.net::ed7a87f1-b503-40aa-9a08-dd3cc353aa60" providerId="AD" clId="Web-{F2A787B4-A0D1-3163-1D75-C1A40054BBFB}" dt="2024-12-16T14:21:41.320" v="38"/>
        <pc:sldMkLst>
          <pc:docMk/>
          <pc:sldMk cId="0" sldId="270"/>
        </pc:sldMkLst>
      </pc:sldChg>
      <pc:sldChg chg="ord">
        <pc:chgData name="Maria Nikolava" userId="S::mnikolava@ucgp.net::ed7a87f1-b503-40aa-9a08-dd3cc353aa60" providerId="AD" clId="Web-{F2A787B4-A0D1-3163-1D75-C1A40054BBFB}" dt="2024-12-16T14:18:04.738" v="8"/>
        <pc:sldMkLst>
          <pc:docMk/>
          <pc:sldMk cId="0" sldId="272"/>
        </pc:sldMkLst>
      </pc:sldChg>
      <pc:sldChg chg="ord">
        <pc:chgData name="Maria Nikolava" userId="S::mnikolava@ucgp.net::ed7a87f1-b503-40aa-9a08-dd3cc353aa60" providerId="AD" clId="Web-{F2A787B4-A0D1-3163-1D75-C1A40054BBFB}" dt="2024-12-16T14:21:11.304" v="34"/>
        <pc:sldMkLst>
          <pc:docMk/>
          <pc:sldMk cId="0" sldId="273"/>
        </pc:sldMkLst>
      </pc:sldChg>
      <pc:sldChg chg="ord">
        <pc:chgData name="Maria Nikolava" userId="S::mnikolava@ucgp.net::ed7a87f1-b503-40aa-9a08-dd3cc353aa60" providerId="AD" clId="Web-{F2A787B4-A0D1-3163-1D75-C1A40054BBFB}" dt="2024-12-16T14:21:14.070" v="35"/>
        <pc:sldMkLst>
          <pc:docMk/>
          <pc:sldMk cId="0" sldId="274"/>
        </pc:sldMkLst>
      </pc:sldChg>
      <pc:sldChg chg="ord">
        <pc:chgData name="Maria Nikolava" userId="S::mnikolava@ucgp.net::ed7a87f1-b503-40aa-9a08-dd3cc353aa60" providerId="AD" clId="Web-{F2A787B4-A0D1-3163-1D75-C1A40054BBFB}" dt="2024-12-16T14:21:22.117" v="37"/>
        <pc:sldMkLst>
          <pc:docMk/>
          <pc:sldMk cId="0" sldId="275"/>
        </pc:sldMkLst>
      </pc:sldChg>
      <pc:sldChg chg="ord">
        <pc:chgData name="Maria Nikolava" userId="S::mnikolava@ucgp.net::ed7a87f1-b503-40aa-9a08-dd3cc353aa60" providerId="AD" clId="Web-{F2A787B4-A0D1-3163-1D75-C1A40054BBFB}" dt="2024-12-16T14:20:40.147" v="31"/>
        <pc:sldMkLst>
          <pc:docMk/>
          <pc:sldMk cId="0" sldId="276"/>
        </pc:sldMkLst>
      </pc:sldChg>
      <pc:sldChg chg="ord">
        <pc:chgData name="Maria Nikolava" userId="S::mnikolava@ucgp.net::ed7a87f1-b503-40aa-9a08-dd3cc353aa60" providerId="AD" clId="Web-{F2A787B4-A0D1-3163-1D75-C1A40054BBFB}" dt="2024-12-16T14:20:43.460" v="32"/>
        <pc:sldMkLst>
          <pc:docMk/>
          <pc:sldMk cId="0" sldId="277"/>
        </pc:sldMkLst>
      </pc:sldChg>
      <pc:sldChg chg="ord">
        <pc:chgData name="Maria Nikolava" userId="S::mnikolava@ucgp.net::ed7a87f1-b503-40aa-9a08-dd3cc353aa60" providerId="AD" clId="Web-{F2A787B4-A0D1-3163-1D75-C1A40054BBFB}" dt="2024-12-16T14:19:02.770" v="15"/>
        <pc:sldMkLst>
          <pc:docMk/>
          <pc:sldMk cId="0" sldId="278"/>
        </pc:sldMkLst>
      </pc:sldChg>
      <pc:sldChg chg="ord">
        <pc:chgData name="Maria Nikolava" userId="S::mnikolava@ucgp.net::ed7a87f1-b503-40aa-9a08-dd3cc353aa60" providerId="AD" clId="Web-{F2A787B4-A0D1-3163-1D75-C1A40054BBFB}" dt="2024-12-16T14:19:22.896" v="18"/>
        <pc:sldMkLst>
          <pc:docMk/>
          <pc:sldMk cId="0" sldId="279"/>
        </pc:sldMkLst>
      </pc:sldChg>
      <pc:sldChg chg="ord">
        <pc:chgData name="Maria Nikolava" userId="S::mnikolava@ucgp.net::ed7a87f1-b503-40aa-9a08-dd3cc353aa60" providerId="AD" clId="Web-{F2A787B4-A0D1-3163-1D75-C1A40054BBFB}" dt="2024-12-16T14:20:19.584" v="29"/>
        <pc:sldMkLst>
          <pc:docMk/>
          <pc:sldMk cId="0" sldId="280"/>
        </pc:sldMkLst>
      </pc:sldChg>
      <pc:sldChg chg="ord">
        <pc:chgData name="Maria Nikolava" userId="S::mnikolava@ucgp.net::ed7a87f1-b503-40aa-9a08-dd3cc353aa60" providerId="AD" clId="Web-{F2A787B4-A0D1-3163-1D75-C1A40054BBFB}" dt="2024-12-16T14:19:42.630" v="22"/>
        <pc:sldMkLst>
          <pc:docMk/>
          <pc:sldMk cId="0" sldId="281"/>
        </pc:sldMkLst>
      </pc:sldChg>
      <pc:sldChg chg="ord">
        <pc:chgData name="Maria Nikolava" userId="S::mnikolava@ucgp.net::ed7a87f1-b503-40aa-9a08-dd3cc353aa60" providerId="AD" clId="Web-{F2A787B4-A0D1-3163-1D75-C1A40054BBFB}" dt="2024-12-16T14:19:53.146" v="24"/>
        <pc:sldMkLst>
          <pc:docMk/>
          <pc:sldMk cId="0" sldId="282"/>
        </pc:sldMkLst>
      </pc:sldChg>
      <pc:sldChg chg="ord">
        <pc:chgData name="Maria Nikolava" userId="S::mnikolava@ucgp.net::ed7a87f1-b503-40aa-9a08-dd3cc353aa60" providerId="AD" clId="Web-{F2A787B4-A0D1-3163-1D75-C1A40054BBFB}" dt="2024-12-16T14:20:06.318" v="27"/>
        <pc:sldMkLst>
          <pc:docMk/>
          <pc:sldMk cId="0" sldId="286"/>
        </pc:sldMkLst>
      </pc:sldChg>
      <pc:sldChg chg="ord">
        <pc:chgData name="Maria Nikolava" userId="S::mnikolava@ucgp.net::ed7a87f1-b503-40aa-9a08-dd3cc353aa60" providerId="AD" clId="Web-{F2A787B4-A0D1-3163-1D75-C1A40054BBFB}" dt="2024-12-16T14:21:19.210" v="36"/>
        <pc:sldMkLst>
          <pc:docMk/>
          <pc:sldMk cId="0" sldId="287"/>
        </pc:sldMkLst>
      </pc:sldChg>
      <pc:sldChg chg="ord">
        <pc:chgData name="Maria Nikolava" userId="S::mnikolava@ucgp.net::ed7a87f1-b503-40aa-9a08-dd3cc353aa60" providerId="AD" clId="Web-{F2A787B4-A0D1-3163-1D75-C1A40054BBFB}" dt="2024-12-16T14:18:30.285" v="13"/>
        <pc:sldMkLst>
          <pc:docMk/>
          <pc:sldMk cId="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917575"/>
          </a:xfrm>
          <a:prstGeom prst="rect">
            <a:avLst/>
          </a:prstGeom>
        </p:spPr>
        <p:txBody>
          <a:bodyPr vert="horz" lIns="91440" tIns="45720" rIns="91440" bIns="45720" rtlCol="0"/>
          <a:lstStyle>
            <a:lvl1pPr algn="r">
              <a:defRPr sz="1200"/>
            </a:lvl1pPr>
          </a:lstStyle>
          <a:p>
            <a:fld id="{A8D3F481-2E59-4017-80ED-2B9D13CA2849}" type="datetimeFigureOut">
              <a:t>2/3/2025</a:t>
            </a:fld>
            <a:endParaRPr lang="en-US"/>
          </a:p>
        </p:txBody>
      </p:sp>
      <p:sp>
        <p:nvSpPr>
          <p:cNvPr id="4" name="Slide Image Placeholder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1100"/>
            <a:ext cx="8229600" cy="7200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2013"/>
            <a:ext cx="4457700" cy="915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17372013"/>
            <a:ext cx="4457700" cy="915987"/>
          </a:xfrm>
          <a:prstGeom prst="rect">
            <a:avLst/>
          </a:prstGeom>
        </p:spPr>
        <p:txBody>
          <a:bodyPr vert="horz" lIns="91440" tIns="45720" rIns="91440" bIns="45720" rtlCol="0" anchor="b"/>
          <a:lstStyle>
            <a:lvl1pPr algn="r">
              <a:defRPr sz="1200"/>
            </a:lvl1pPr>
          </a:lstStyle>
          <a:p>
            <a:fld id="{6E8A0E91-D5CC-4DD6-A780-135A8ED15141}" type="slidenum">
              <a:t>‹#›</a:t>
            </a:fld>
            <a:endParaRPr lang="en-US"/>
          </a:p>
        </p:txBody>
      </p:sp>
    </p:spTree>
    <p:extLst>
      <p:ext uri="{BB962C8B-B14F-4D97-AF65-F5344CB8AC3E}">
        <p14:creationId xmlns:p14="http://schemas.microsoft.com/office/powerpoint/2010/main" val="156409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png"/><Relationship Id="rId7" Type="http://schemas.openxmlformats.org/officeDocument/2006/relationships/image" Target="../media/image44.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2.png"/><Relationship Id="rId4" Type="http://schemas.openxmlformats.org/officeDocument/2006/relationships/image" Target="../media/image46.sv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4.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1.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6.sv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sv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con"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44875" y="7943850"/>
            <a:ext cx="1190625" cy="1190625"/>
          </a:xfrm>
          <a:prstGeom prst="rect">
            <a:avLst/>
          </a:prstGeom>
        </p:spPr>
      </p:pic>
      <p:pic>
        <p:nvPicPr>
          <p:cNvPr id="3" name="Image" descr="preencoded.png"/>
          <p:cNvPicPr>
            <a:picLocks noChangeAspect="1"/>
          </p:cNvPicPr>
          <p:nvPr/>
        </p:nvPicPr>
        <p:blipFill>
          <a:blip r:embed="rId5"/>
          <a:srcRect/>
          <a:stretch/>
        </p:blipFill>
        <p:spPr>
          <a:xfrm>
            <a:off x="381000" y="1847850"/>
            <a:ext cx="17526000" cy="5143500"/>
          </a:xfrm>
          <a:prstGeom prst="rect">
            <a:avLst/>
          </a:prstGeom>
        </p:spPr>
      </p:pic>
      <p:pic>
        <p:nvPicPr>
          <p:cNvPr id="4" name="Vector"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5276850"/>
            <a:ext cx="8305800" cy="1714500"/>
          </a:xfrm>
          <a:prstGeom prst="rect">
            <a:avLst/>
          </a:prstGeom>
        </p:spPr>
      </p:pic>
      <p:pic>
        <p:nvPicPr>
          <p:cNvPr id="5" name="Frame 2095584899" descr="preencoded.png"/>
          <p:cNvPicPr>
            <a:picLocks noChangeAspect="1"/>
          </p:cNvPicPr>
          <p:nvPr/>
        </p:nvPicPr>
        <p:blipFill>
          <a:blip r:embed="rId8"/>
          <a:srcRect/>
          <a:stretch/>
        </p:blipFill>
        <p:spPr>
          <a:xfrm>
            <a:off x="0" y="0"/>
            <a:ext cx="18288000" cy="1343025"/>
          </a:xfrm>
          <a:prstGeom prst="rect">
            <a:avLst/>
          </a:prstGeom>
        </p:spPr>
      </p:pic>
      <p:sp>
        <p:nvSpPr>
          <p:cNvPr id="6" name="Planning a Rapid Qualitative Assessment Research Questions and Areas of Enquiry"/>
          <p:cNvSpPr/>
          <p:nvPr/>
        </p:nvSpPr>
        <p:spPr>
          <a:xfrm>
            <a:off x="952500" y="7639050"/>
            <a:ext cx="14506575" cy="1809750"/>
          </a:xfrm>
          <a:prstGeom prst="rect">
            <a:avLst/>
          </a:prstGeom>
          <a:noFill/>
          <a:ln/>
        </p:spPr>
        <p:txBody>
          <a:bodyPr wrap="square" lIns="0" tIns="0" rIns="0" bIns="0" rtlCol="0" anchor="t"/>
          <a:lstStyle/>
          <a:p>
            <a:r>
              <a:rPr lang="en-US" sz="5250" b="1">
                <a:solidFill>
                  <a:srgbClr val="000000"/>
                </a:solidFill>
                <a:latin typeface="Poppins SemiBold"/>
                <a:ea typeface="+mn-lt"/>
                <a:cs typeface="+mn-lt"/>
              </a:rPr>
              <a:t>Planifier </a:t>
            </a:r>
            <a:r>
              <a:rPr lang="en-US" sz="5250" b="1" err="1">
                <a:solidFill>
                  <a:srgbClr val="000000"/>
                </a:solidFill>
                <a:latin typeface="Poppins SemiBold"/>
                <a:ea typeface="+mn-lt"/>
                <a:cs typeface="+mn-lt"/>
              </a:rPr>
              <a:t>une</a:t>
            </a:r>
            <a:r>
              <a:rPr lang="en-US" sz="5250" b="1" dirty="0">
                <a:solidFill>
                  <a:srgbClr val="000000"/>
                </a:solidFill>
                <a:latin typeface="Poppins SemiBold"/>
                <a:ea typeface="+mn-lt"/>
                <a:cs typeface="+mn-lt"/>
              </a:rPr>
              <a:t> </a:t>
            </a:r>
            <a:r>
              <a:rPr lang="en-US" sz="5250" b="1" err="1">
                <a:solidFill>
                  <a:srgbClr val="000000"/>
                </a:solidFill>
                <a:latin typeface="Poppins SemiBold"/>
                <a:ea typeface="+mn-lt"/>
                <a:cs typeface="+mn-lt"/>
              </a:rPr>
              <a:t>évaluation</a:t>
            </a:r>
            <a:r>
              <a:rPr lang="en-US" sz="5250" b="1">
                <a:solidFill>
                  <a:srgbClr val="000000"/>
                </a:solidFill>
                <a:latin typeface="Poppins SemiBold"/>
                <a:ea typeface="+mn-lt"/>
                <a:cs typeface="+mn-lt"/>
              </a:rPr>
              <a:t> qualitative rapide : questions et domaines de recherche</a:t>
            </a:r>
            <a:endParaRPr lang="en-US">
              <a:latin typeface="Poppins SemiBold"/>
            </a:endParaRPr>
          </a:p>
          <a:p>
            <a:pPr marL="0" indent="0" algn="l">
              <a:lnSpc>
                <a:spcPts val="7125"/>
              </a:lnSpc>
              <a:buNone/>
            </a:pPr>
            <a:endParaRPr lang="en-US" sz="5250" dirty="0">
              <a:latin typeface="Poppins SemiBold"/>
              <a:cs typeface="Poppins SemiBold"/>
            </a:endParaRPr>
          </a:p>
        </p:txBody>
      </p:sp>
      <p:sp>
        <p:nvSpPr>
          <p:cNvPr id="7" name="Module 6"/>
          <p:cNvSpPr/>
          <p:nvPr/>
        </p:nvSpPr>
        <p:spPr>
          <a:xfrm>
            <a:off x="1371600" y="5715000"/>
            <a:ext cx="4124325" cy="371475"/>
          </a:xfrm>
          <a:prstGeom prst="rect">
            <a:avLst/>
          </a:prstGeom>
          <a:noFill/>
          <a:ln/>
        </p:spPr>
        <p:txBody>
          <a:bodyPr wrap="square" lIns="0" tIns="0" rIns="0" bIns="0" rtlCol="0" anchor="b"/>
          <a:lstStyle/>
          <a:p>
            <a:pPr marL="0" indent="0" algn="l">
              <a:lnSpc>
                <a:spcPts val="2925"/>
              </a:lnSpc>
              <a:buNone/>
            </a:pPr>
            <a:r>
              <a:rPr lang="en-US" sz="2400">
                <a:solidFill>
                  <a:srgbClr val="FFFFFF"/>
                </a:solidFill>
                <a:latin typeface="Montserrat ExtraBold" pitchFamily="34" charset="0"/>
                <a:ea typeface="Montserrat ExtraBold" pitchFamily="34" charset="-122"/>
                <a:cs typeface="Montserrat ExtraBold" pitchFamily="34" charset="-120"/>
              </a:rPr>
              <a:t>MODULE 6</a:t>
            </a:r>
            <a:endParaRPr lang="en-US" sz="2400"/>
          </a:p>
        </p:txBody>
      </p:sp>
      <p:sp>
        <p:nvSpPr>
          <p:cNvPr id="8" name="RAPID QUALITATIVE ASSESSMENT TRAINING"/>
          <p:cNvSpPr/>
          <p:nvPr/>
        </p:nvSpPr>
        <p:spPr>
          <a:xfrm>
            <a:off x="1371600" y="6158901"/>
            <a:ext cx="7611733" cy="403824"/>
          </a:xfrm>
          <a:prstGeom prst="rect">
            <a:avLst/>
          </a:prstGeom>
          <a:noFill/>
          <a:ln/>
        </p:spPr>
        <p:txBody>
          <a:bodyPr wrap="square" lIns="0" tIns="0" rIns="0" bIns="0" rtlCol="0" anchor="b"/>
          <a:lstStyle/>
          <a:p>
            <a:r>
              <a:rPr lang="en-US" sz="2400" dirty="0">
                <a:solidFill>
                  <a:srgbClr val="FFFFFF"/>
                </a:solidFill>
                <a:latin typeface="Poppins Light"/>
                <a:ea typeface="+mn-lt"/>
                <a:cs typeface="+mn-lt"/>
              </a:rPr>
              <a:t>Formation sur les </a:t>
            </a:r>
            <a:r>
              <a:rPr lang="en-US" sz="2400" err="1">
                <a:solidFill>
                  <a:srgbClr val="FFFFFF"/>
                </a:solidFill>
                <a:latin typeface="Poppins Light"/>
                <a:ea typeface="+mn-lt"/>
                <a:cs typeface="+mn-lt"/>
              </a:rPr>
              <a:t>évaluations</a:t>
            </a:r>
            <a:r>
              <a:rPr lang="en-US" sz="2400" dirty="0">
                <a:solidFill>
                  <a:srgbClr val="FFFFFF"/>
                </a:solidFill>
                <a:latin typeface="Poppins Light"/>
                <a:ea typeface="+mn-lt"/>
                <a:cs typeface="+mn-lt"/>
              </a:rPr>
              <a:t> </a:t>
            </a:r>
            <a:r>
              <a:rPr lang="en-US" sz="2400" err="1">
                <a:solidFill>
                  <a:srgbClr val="FFFFFF"/>
                </a:solidFill>
                <a:latin typeface="Poppins Light"/>
                <a:ea typeface="+mn-lt"/>
                <a:cs typeface="+mn-lt"/>
              </a:rPr>
              <a:t>qualitatives</a:t>
            </a:r>
            <a:r>
              <a:rPr lang="en-US" sz="2400" dirty="0">
                <a:solidFill>
                  <a:srgbClr val="FFFFFF"/>
                </a:solidFill>
                <a:latin typeface="Poppins Light"/>
                <a:ea typeface="+mn-lt"/>
                <a:cs typeface="+mn-lt"/>
              </a:rPr>
              <a:t> </a:t>
            </a:r>
            <a:r>
              <a:rPr lang="en-US" sz="2400" err="1">
                <a:solidFill>
                  <a:srgbClr val="FFFFFF"/>
                </a:solidFill>
                <a:latin typeface="Poppins Light"/>
                <a:ea typeface="+mn-lt"/>
                <a:cs typeface="+mn-lt"/>
              </a:rPr>
              <a:t>rapides</a:t>
            </a:r>
            <a:endParaRPr lang="en-US" err="1">
              <a:latin typeface="Poppins Light"/>
            </a:endParaRPr>
          </a:p>
        </p:txBody>
      </p:sp>
      <p:sp>
        <p:nvSpPr>
          <p:cNvPr id="9" name="Rectangle 8">
            <a:extLst>
              <a:ext uri="{FF2B5EF4-FFF2-40B4-BE49-F238E27FC236}">
                <a16:creationId xmlns:a16="http://schemas.microsoft.com/office/drawing/2014/main" id="{A32D0719-BF99-603D-023B-AE1D37DA1785}"/>
              </a:ext>
            </a:extLst>
          </p:cNvPr>
          <p:cNvSpPr/>
          <p:nvPr/>
        </p:nvSpPr>
        <p:spPr>
          <a:xfrm>
            <a:off x="11849100" y="247649"/>
            <a:ext cx="6134100" cy="1028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a:effectLst/>
      </p:bgPr>
    </p:bg>
    <p:spTree>
      <p:nvGrpSpPr>
        <p:cNvPr id="1" name=""/>
        <p:cNvGrpSpPr/>
        <p:nvPr/>
      </p:nvGrpSpPr>
      <p:grpSpPr>
        <a:xfrm>
          <a:off x="0" y="0"/>
          <a:ext cx="0" cy="0"/>
          <a:chOff x="0" y="0"/>
          <a:chExt cx="0" cy="0"/>
        </a:xfrm>
      </p:grpSpPr>
      <p:pic>
        <p:nvPicPr>
          <p:cNvPr id="2" name="image20.png" descr="preencoded.png"/>
          <p:cNvPicPr>
            <a:picLocks noChangeAspect="1"/>
          </p:cNvPicPr>
          <p:nvPr/>
        </p:nvPicPr>
        <p:blipFill>
          <a:blip r:embed="rId3"/>
          <a:srcRect/>
          <a:stretch/>
        </p:blipFill>
        <p:spPr>
          <a:xfrm>
            <a:off x="1019175" y="0"/>
            <a:ext cx="16249650" cy="10287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08" descr="preencoded.png"/>
          <p:cNvPicPr>
            <a:picLocks noChangeAspect="1"/>
          </p:cNvPicPr>
          <p:nvPr/>
        </p:nvPicPr>
        <p:blipFill>
          <a:blip r:embed="rId3"/>
          <a:srcRect/>
          <a:stretch/>
        </p:blipFill>
        <p:spPr>
          <a:xfrm>
            <a:off x="9620250" y="5876925"/>
            <a:ext cx="7715250" cy="952500"/>
          </a:xfrm>
          <a:prstGeom prst="rect">
            <a:avLst/>
          </a:prstGeom>
        </p:spPr>
      </p:pic>
      <p:pic>
        <p:nvPicPr>
          <p:cNvPr id="3" name="9" descr="preencoded.png"/>
          <p:cNvPicPr>
            <a:picLocks noChangeAspect="1"/>
          </p:cNvPicPr>
          <p:nvPr/>
        </p:nvPicPr>
        <p:blipFill>
          <a:blip r:embed="rId4"/>
          <a:srcRect/>
          <a:stretch/>
        </p:blipFill>
        <p:spPr>
          <a:xfrm>
            <a:off x="9620250" y="7400925"/>
            <a:ext cx="7715250" cy="952500"/>
          </a:xfrm>
          <a:prstGeom prst="rect">
            <a:avLst/>
          </a:prstGeom>
        </p:spPr>
      </p:pic>
      <p:pic>
        <p:nvPicPr>
          <p:cNvPr id="4" name="07" descr="preencoded.png"/>
          <p:cNvPicPr>
            <a:picLocks noChangeAspect="1"/>
          </p:cNvPicPr>
          <p:nvPr/>
        </p:nvPicPr>
        <p:blipFill>
          <a:blip r:embed="rId5"/>
          <a:srcRect/>
          <a:stretch/>
        </p:blipFill>
        <p:spPr>
          <a:xfrm>
            <a:off x="952500" y="7400925"/>
            <a:ext cx="7715250" cy="952500"/>
          </a:xfrm>
          <a:prstGeom prst="rect">
            <a:avLst/>
          </a:prstGeom>
        </p:spPr>
      </p:pic>
      <p:pic>
        <p:nvPicPr>
          <p:cNvPr id="5" name="06" descr="preencoded.png"/>
          <p:cNvPicPr>
            <a:picLocks noChangeAspect="1"/>
          </p:cNvPicPr>
          <p:nvPr/>
        </p:nvPicPr>
        <p:blipFill>
          <a:blip r:embed="rId6"/>
          <a:srcRect/>
          <a:stretch/>
        </p:blipFill>
        <p:spPr>
          <a:xfrm>
            <a:off x="9620250" y="4352925"/>
            <a:ext cx="7715250" cy="952500"/>
          </a:xfrm>
          <a:prstGeom prst="rect">
            <a:avLst/>
          </a:prstGeom>
        </p:spPr>
      </p:pic>
      <p:pic>
        <p:nvPicPr>
          <p:cNvPr id="6" name="05" descr="preencoded.png"/>
          <p:cNvPicPr>
            <a:picLocks noChangeAspect="1"/>
          </p:cNvPicPr>
          <p:nvPr/>
        </p:nvPicPr>
        <p:blipFill>
          <a:blip r:embed="rId7"/>
          <a:srcRect/>
          <a:stretch/>
        </p:blipFill>
        <p:spPr>
          <a:xfrm>
            <a:off x="952500" y="5876925"/>
            <a:ext cx="7715250" cy="952500"/>
          </a:xfrm>
          <a:prstGeom prst="rect">
            <a:avLst/>
          </a:prstGeom>
        </p:spPr>
      </p:pic>
      <p:pic>
        <p:nvPicPr>
          <p:cNvPr id="7" name="04" descr="preencoded.png"/>
          <p:cNvPicPr>
            <a:picLocks noChangeAspect="1"/>
          </p:cNvPicPr>
          <p:nvPr/>
        </p:nvPicPr>
        <p:blipFill>
          <a:blip r:embed="rId8"/>
          <a:srcRect/>
          <a:stretch/>
        </p:blipFill>
        <p:spPr>
          <a:xfrm>
            <a:off x="9620250" y="2828925"/>
            <a:ext cx="7715250" cy="952500"/>
          </a:xfrm>
          <a:prstGeom prst="rect">
            <a:avLst/>
          </a:prstGeom>
        </p:spPr>
      </p:pic>
      <p:pic>
        <p:nvPicPr>
          <p:cNvPr id="8" name="03" descr="preencoded.png"/>
          <p:cNvPicPr>
            <a:picLocks noChangeAspect="1"/>
          </p:cNvPicPr>
          <p:nvPr/>
        </p:nvPicPr>
        <p:blipFill>
          <a:blip r:embed="rId9"/>
          <a:srcRect/>
          <a:stretch/>
        </p:blipFill>
        <p:spPr>
          <a:xfrm>
            <a:off x="952500" y="4352925"/>
            <a:ext cx="7715250" cy="952500"/>
          </a:xfrm>
          <a:prstGeom prst="rect">
            <a:avLst/>
          </a:prstGeom>
        </p:spPr>
      </p:pic>
      <p:pic>
        <p:nvPicPr>
          <p:cNvPr id="9" name="02" descr="preencoded.png"/>
          <p:cNvPicPr>
            <a:picLocks noChangeAspect="1"/>
          </p:cNvPicPr>
          <p:nvPr/>
        </p:nvPicPr>
        <p:blipFill>
          <a:blip r:embed="rId10"/>
          <a:srcRect/>
          <a:stretch/>
        </p:blipFill>
        <p:spPr>
          <a:xfrm>
            <a:off x="952500" y="8924925"/>
            <a:ext cx="7715250" cy="952500"/>
          </a:xfrm>
          <a:prstGeom prst="rect">
            <a:avLst/>
          </a:prstGeom>
        </p:spPr>
      </p:pic>
      <p:pic>
        <p:nvPicPr>
          <p:cNvPr id="10" name="01" descr="preencoded.png"/>
          <p:cNvPicPr>
            <a:picLocks noChangeAspect="1"/>
          </p:cNvPicPr>
          <p:nvPr/>
        </p:nvPicPr>
        <p:blipFill>
          <a:blip r:embed="rId11"/>
          <a:srcRect/>
          <a:stretch/>
        </p:blipFill>
        <p:spPr>
          <a:xfrm>
            <a:off x="952500" y="2828925"/>
            <a:ext cx="7715250" cy="952500"/>
          </a:xfrm>
          <a:prstGeom prst="rect">
            <a:avLst/>
          </a:prstGeom>
        </p:spPr>
      </p:pic>
      <p:pic>
        <p:nvPicPr>
          <p:cNvPr id="11" name="Frame 2095584900" descr="preencoded.png"/>
          <p:cNvPicPr>
            <a:picLocks noChangeAspect="1"/>
          </p:cNvPicPr>
          <p:nvPr/>
        </p:nvPicPr>
        <p:blipFill>
          <a:blip r:embed="rId12"/>
          <a:srcRect/>
          <a:stretch/>
        </p:blipFill>
        <p:spPr>
          <a:xfrm>
            <a:off x="0" y="0"/>
            <a:ext cx="18288000" cy="2505075"/>
          </a:xfrm>
          <a:prstGeom prst="rect">
            <a:avLst/>
          </a:prstGeom>
        </p:spPr>
      </p:pic>
      <p:sp>
        <p:nvSpPr>
          <p:cNvPr id="12" name="Ethical considerations"/>
          <p:cNvSpPr/>
          <p:nvPr/>
        </p:nvSpPr>
        <p:spPr>
          <a:xfrm>
            <a:off x="10858500" y="6086475"/>
            <a:ext cx="6496050" cy="523875"/>
          </a:xfrm>
          <a:prstGeom prst="rect">
            <a:avLst/>
          </a:prstGeom>
          <a:noFill/>
          <a:ln/>
        </p:spPr>
        <p:txBody>
          <a:bodyPr wrap="square" lIns="0" tIns="0" rIns="0" bIns="0" rtlCol="0" anchor="ctr"/>
          <a:lstStyle/>
          <a:p>
            <a:r>
              <a:rPr lang="en-US" sz="2700" dirty="0">
                <a:solidFill>
                  <a:srgbClr val="2B4561"/>
                </a:solidFill>
                <a:latin typeface="Poppins SemiBold"/>
                <a:ea typeface="+mn-lt"/>
                <a:cs typeface="+mn-lt"/>
              </a:rPr>
              <a:t>Aspects </a:t>
            </a:r>
            <a:r>
              <a:rPr lang="en-US" sz="2700" err="1">
                <a:solidFill>
                  <a:srgbClr val="2B4561"/>
                </a:solidFill>
                <a:latin typeface="Poppins SemiBold"/>
                <a:ea typeface="+mn-lt"/>
                <a:cs typeface="+mn-lt"/>
              </a:rPr>
              <a:t>éthiques</a:t>
            </a:r>
            <a:endParaRPr lang="en-US" sz="2700">
              <a:solidFill>
                <a:srgbClr val="2B4561"/>
              </a:solidFill>
              <a:latin typeface="Poppins SemiBold"/>
              <a:ea typeface="+mn-lt"/>
              <a:cs typeface="+mn-lt"/>
            </a:endParaRPr>
          </a:p>
        </p:txBody>
      </p:sp>
      <p:sp>
        <p:nvSpPr>
          <p:cNvPr id="13" name="name_08"/>
          <p:cNvSpPr/>
          <p:nvPr/>
        </p:nvSpPr>
        <p:spPr>
          <a:xfrm>
            <a:off x="9705975" y="6181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08</a:t>
            </a:r>
            <a:endParaRPr lang="en-US" sz="1800"/>
          </a:p>
        </p:txBody>
      </p:sp>
      <p:sp>
        <p:nvSpPr>
          <p:cNvPr id="14" name="Reporting"/>
          <p:cNvSpPr/>
          <p:nvPr/>
        </p:nvSpPr>
        <p:spPr>
          <a:xfrm>
            <a:off x="10858500" y="7610475"/>
            <a:ext cx="6496050" cy="523875"/>
          </a:xfrm>
          <a:prstGeom prst="rect">
            <a:avLst/>
          </a:prstGeom>
          <a:noFill/>
          <a:ln/>
        </p:spPr>
        <p:txBody>
          <a:bodyPr wrap="square" lIns="0" tIns="0" rIns="0" bIns="0" rtlCol="0" anchor="ctr"/>
          <a:lstStyle/>
          <a:p>
            <a:r>
              <a:rPr lang="en-US" sz="2700" err="1">
                <a:solidFill>
                  <a:srgbClr val="2B4561"/>
                </a:solidFill>
                <a:latin typeface="Poppins SemiBold"/>
                <a:ea typeface="+mn-lt"/>
                <a:cs typeface="+mn-lt"/>
              </a:rPr>
              <a:t>Établissement</a:t>
            </a:r>
            <a:r>
              <a:rPr lang="en-US" sz="2700" dirty="0">
                <a:solidFill>
                  <a:srgbClr val="2B4561"/>
                </a:solidFill>
                <a:latin typeface="Poppins SemiBold"/>
                <a:ea typeface="+mn-lt"/>
                <a:cs typeface="+mn-lt"/>
              </a:rPr>
              <a:t> de rapports</a:t>
            </a:r>
            <a:endParaRPr lang="en-US" dirty="0">
              <a:latin typeface="Poppins SemiBold"/>
              <a:ea typeface="+mn-lt"/>
              <a:cs typeface="+mn-lt"/>
            </a:endParaRPr>
          </a:p>
        </p:txBody>
      </p:sp>
      <p:sp>
        <p:nvSpPr>
          <p:cNvPr id="15" name="name_08"/>
          <p:cNvSpPr/>
          <p:nvPr/>
        </p:nvSpPr>
        <p:spPr>
          <a:xfrm>
            <a:off x="9705975" y="7705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08</a:t>
            </a:r>
            <a:endParaRPr lang="en-US" sz="1800"/>
          </a:p>
        </p:txBody>
      </p:sp>
      <p:sp>
        <p:nvSpPr>
          <p:cNvPr id="16" name="Deliverables"/>
          <p:cNvSpPr/>
          <p:nvPr/>
        </p:nvSpPr>
        <p:spPr>
          <a:xfrm>
            <a:off x="2190750" y="7610475"/>
            <a:ext cx="6496050" cy="523875"/>
          </a:xfrm>
          <a:prstGeom prst="rect">
            <a:avLst/>
          </a:prstGeom>
          <a:noFill/>
          <a:ln/>
        </p:spPr>
        <p:txBody>
          <a:bodyPr wrap="square" lIns="0" tIns="0" rIns="0" bIns="0" rtlCol="0" anchor="ctr"/>
          <a:lstStyle/>
          <a:p>
            <a:r>
              <a:rPr lang="en-US" sz="2700" err="1">
                <a:solidFill>
                  <a:srgbClr val="2B4561"/>
                </a:solidFill>
                <a:latin typeface="Poppins SemiBold"/>
                <a:ea typeface="+mn-lt"/>
                <a:cs typeface="+mn-lt"/>
              </a:rPr>
              <a:t>Réalisations</a:t>
            </a:r>
            <a:r>
              <a:rPr lang="en-US" sz="2700" dirty="0">
                <a:solidFill>
                  <a:srgbClr val="2B4561"/>
                </a:solidFill>
                <a:latin typeface="Poppins SemiBold"/>
                <a:ea typeface="+mn-lt"/>
                <a:cs typeface="+mn-lt"/>
              </a:rPr>
              <a:t> </a:t>
            </a:r>
            <a:r>
              <a:rPr lang="en-US" sz="2700" err="1">
                <a:solidFill>
                  <a:srgbClr val="2B4561"/>
                </a:solidFill>
                <a:latin typeface="Poppins SemiBold"/>
                <a:ea typeface="+mn-lt"/>
                <a:cs typeface="+mn-lt"/>
              </a:rPr>
              <a:t>attendues</a:t>
            </a:r>
            <a:endParaRPr lang="en-US" sz="2700">
              <a:solidFill>
                <a:srgbClr val="2B4561"/>
              </a:solidFill>
              <a:latin typeface="Poppins SemiBold"/>
              <a:ea typeface="+mn-lt"/>
              <a:cs typeface="+mn-lt"/>
            </a:endParaRPr>
          </a:p>
        </p:txBody>
      </p:sp>
      <p:sp>
        <p:nvSpPr>
          <p:cNvPr id="17" name="name_04"/>
          <p:cNvSpPr/>
          <p:nvPr/>
        </p:nvSpPr>
        <p:spPr>
          <a:xfrm>
            <a:off x="1038225" y="7705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04</a:t>
            </a:r>
            <a:endParaRPr lang="en-US" sz="1800"/>
          </a:p>
        </p:txBody>
      </p:sp>
      <p:sp>
        <p:nvSpPr>
          <p:cNvPr id="18" name="Team composition"/>
          <p:cNvSpPr/>
          <p:nvPr/>
        </p:nvSpPr>
        <p:spPr>
          <a:xfrm>
            <a:off x="10858500" y="4562475"/>
            <a:ext cx="6496050" cy="523875"/>
          </a:xfrm>
          <a:prstGeom prst="rect">
            <a:avLst/>
          </a:prstGeom>
          <a:noFill/>
          <a:ln/>
        </p:spPr>
        <p:txBody>
          <a:bodyPr wrap="square" lIns="0" tIns="0" rIns="0" bIns="0" rtlCol="0" anchor="ctr"/>
          <a:lstStyle/>
          <a:p>
            <a:r>
              <a:rPr lang="en-US" sz="2700" dirty="0">
                <a:solidFill>
                  <a:srgbClr val="2B4561"/>
                </a:solidFill>
                <a:latin typeface="Poppins SemiBold"/>
                <a:ea typeface="+mn-lt"/>
                <a:cs typeface="+mn-lt"/>
              </a:rPr>
              <a:t>Composition de </a:t>
            </a:r>
            <a:r>
              <a:rPr lang="en-US" sz="2700" err="1">
                <a:solidFill>
                  <a:srgbClr val="2B4561"/>
                </a:solidFill>
                <a:latin typeface="Poppins SemiBold"/>
                <a:ea typeface="+mn-lt"/>
                <a:cs typeface="+mn-lt"/>
              </a:rPr>
              <a:t>l’équipe</a:t>
            </a:r>
            <a:endParaRPr lang="en-US" err="1">
              <a:latin typeface="Poppins SemiBold"/>
            </a:endParaRPr>
          </a:p>
        </p:txBody>
      </p:sp>
      <p:sp>
        <p:nvSpPr>
          <p:cNvPr id="19" name="name_07"/>
          <p:cNvSpPr/>
          <p:nvPr/>
        </p:nvSpPr>
        <p:spPr>
          <a:xfrm>
            <a:off x="9705975" y="4657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07</a:t>
            </a:r>
            <a:endParaRPr lang="en-US" sz="1800"/>
          </a:p>
        </p:txBody>
      </p:sp>
      <p:sp>
        <p:nvSpPr>
          <p:cNvPr id="20" name="Scope of work"/>
          <p:cNvSpPr/>
          <p:nvPr/>
        </p:nvSpPr>
        <p:spPr>
          <a:xfrm>
            <a:off x="2190750" y="6086475"/>
            <a:ext cx="6496050" cy="523875"/>
          </a:xfrm>
          <a:prstGeom prst="rect">
            <a:avLst/>
          </a:prstGeom>
          <a:noFill/>
          <a:ln/>
        </p:spPr>
        <p:txBody>
          <a:bodyPr wrap="square" lIns="0" tIns="0" rIns="0" bIns="0" rtlCol="0" anchor="ctr"/>
          <a:lstStyle/>
          <a:p>
            <a:r>
              <a:rPr lang="en-US" sz="2700" dirty="0">
                <a:solidFill>
                  <a:srgbClr val="2B4561"/>
                </a:solidFill>
                <a:latin typeface="Poppins SemiBold"/>
                <a:ea typeface="+mn-lt"/>
                <a:cs typeface="+mn-lt"/>
              </a:rPr>
              <a:t>Champ </a:t>
            </a:r>
            <a:r>
              <a:rPr lang="en-US" sz="2700" err="1">
                <a:solidFill>
                  <a:srgbClr val="2B4561"/>
                </a:solidFill>
                <a:latin typeface="Poppins SemiBold"/>
                <a:ea typeface="+mn-lt"/>
                <a:cs typeface="+mn-lt"/>
              </a:rPr>
              <a:t>d’action</a:t>
            </a:r>
            <a:endParaRPr lang="en-US" sz="2700">
              <a:solidFill>
                <a:srgbClr val="2B4561"/>
              </a:solidFill>
              <a:latin typeface="Poppins SemiBold"/>
              <a:ea typeface="+mn-lt"/>
              <a:cs typeface="+mn-lt"/>
            </a:endParaRPr>
          </a:p>
        </p:txBody>
      </p:sp>
      <p:sp>
        <p:nvSpPr>
          <p:cNvPr id="21" name="name_03"/>
          <p:cNvSpPr/>
          <p:nvPr/>
        </p:nvSpPr>
        <p:spPr>
          <a:xfrm>
            <a:off x="1038225" y="6181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03</a:t>
            </a:r>
            <a:endParaRPr lang="en-US" sz="1800"/>
          </a:p>
        </p:txBody>
      </p:sp>
      <p:sp>
        <p:nvSpPr>
          <p:cNvPr id="22" name="Budget"/>
          <p:cNvSpPr/>
          <p:nvPr/>
        </p:nvSpPr>
        <p:spPr>
          <a:xfrm>
            <a:off x="10858500" y="3038475"/>
            <a:ext cx="6496050" cy="523875"/>
          </a:xfrm>
          <a:prstGeom prst="rect">
            <a:avLst/>
          </a:prstGeom>
          <a:noFill/>
          <a:ln/>
        </p:spPr>
        <p:txBody>
          <a:bodyPr wrap="square" lIns="0" tIns="0" rIns="0" bIns="0" rtlCol="0" anchor="ctr"/>
          <a:lstStyle/>
          <a:p>
            <a:pPr marL="0" indent="0" algn="l">
              <a:lnSpc>
                <a:spcPts val="4125"/>
              </a:lnSpc>
              <a:buNone/>
            </a:pPr>
            <a:r>
              <a:rPr lang="en-US" sz="2700">
                <a:solidFill>
                  <a:srgbClr val="2B4561"/>
                </a:solidFill>
                <a:latin typeface="Poppins SemiBold" pitchFamily="34" charset="0"/>
                <a:ea typeface="Poppins SemiBold" pitchFamily="34" charset="-122"/>
                <a:cs typeface="Poppins SemiBold" pitchFamily="34" charset="-120"/>
              </a:rPr>
              <a:t>Budget</a:t>
            </a:r>
            <a:endParaRPr lang="en-US" sz="2700"/>
          </a:p>
        </p:txBody>
      </p:sp>
      <p:sp>
        <p:nvSpPr>
          <p:cNvPr id="23" name="name_06"/>
          <p:cNvSpPr/>
          <p:nvPr/>
        </p:nvSpPr>
        <p:spPr>
          <a:xfrm>
            <a:off x="9705975" y="3133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06</a:t>
            </a:r>
            <a:endParaRPr lang="en-US" sz="1800"/>
          </a:p>
        </p:txBody>
      </p:sp>
      <p:sp>
        <p:nvSpPr>
          <p:cNvPr id="24" name="Objectives  questions of enquiry"/>
          <p:cNvSpPr/>
          <p:nvPr/>
        </p:nvSpPr>
        <p:spPr>
          <a:xfrm>
            <a:off x="2190750" y="4562475"/>
            <a:ext cx="6496050" cy="523875"/>
          </a:xfrm>
          <a:prstGeom prst="rect">
            <a:avLst/>
          </a:prstGeom>
          <a:noFill/>
          <a:ln/>
        </p:spPr>
        <p:txBody>
          <a:bodyPr wrap="square" lIns="0" tIns="0" rIns="0" bIns="0" rtlCol="0" anchor="ctr"/>
          <a:lstStyle/>
          <a:p>
            <a:r>
              <a:rPr lang="en-US" sz="2700" b="1" err="1">
                <a:solidFill>
                  <a:srgbClr val="2B4561"/>
                </a:solidFill>
                <a:latin typeface="Poppins SemiBold"/>
                <a:ea typeface="+mn-lt"/>
                <a:cs typeface="+mn-lt"/>
              </a:rPr>
              <a:t>Objectifs</a:t>
            </a:r>
            <a:r>
              <a:rPr lang="en-US" sz="2700" b="1" dirty="0">
                <a:solidFill>
                  <a:srgbClr val="2B4561"/>
                </a:solidFill>
                <a:latin typeface="Poppins SemiBold"/>
                <a:ea typeface="+mn-lt"/>
                <a:cs typeface="+mn-lt"/>
              </a:rPr>
              <a:t> de </a:t>
            </a:r>
            <a:r>
              <a:rPr lang="en-US" sz="2700" b="1" err="1">
                <a:solidFill>
                  <a:srgbClr val="2B4561"/>
                </a:solidFill>
                <a:latin typeface="Poppins SemiBold"/>
                <a:ea typeface="+mn-lt"/>
                <a:cs typeface="+mn-lt"/>
              </a:rPr>
              <a:t>l’enquête</a:t>
            </a:r>
            <a:r>
              <a:rPr lang="en-US" sz="2700" b="1" dirty="0">
                <a:solidFill>
                  <a:srgbClr val="2B4561"/>
                </a:solidFill>
                <a:latin typeface="Poppins SemiBold"/>
                <a:ea typeface="+mn-lt"/>
                <a:cs typeface="+mn-lt"/>
              </a:rPr>
              <a:t> et questions à </a:t>
            </a:r>
            <a:r>
              <a:rPr lang="en-US" sz="2700" b="1" err="1">
                <a:solidFill>
                  <a:srgbClr val="2B4561"/>
                </a:solidFill>
                <a:latin typeface="Poppins SemiBold"/>
                <a:ea typeface="+mn-lt"/>
                <a:cs typeface="+mn-lt"/>
              </a:rPr>
              <a:t>élucider</a:t>
            </a:r>
            <a:endParaRPr lang="en-US" err="1">
              <a:latin typeface="Poppins SemiBold"/>
              <a:ea typeface="+mn-lt"/>
              <a:cs typeface="+mn-lt"/>
            </a:endParaRPr>
          </a:p>
        </p:txBody>
      </p:sp>
      <p:sp>
        <p:nvSpPr>
          <p:cNvPr id="25" name="name_02"/>
          <p:cNvSpPr/>
          <p:nvPr/>
        </p:nvSpPr>
        <p:spPr>
          <a:xfrm>
            <a:off x="1038225" y="4657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02</a:t>
            </a:r>
            <a:endParaRPr lang="en-US" sz="1800"/>
          </a:p>
        </p:txBody>
      </p:sp>
      <p:sp>
        <p:nvSpPr>
          <p:cNvPr id="26" name="Timeline"/>
          <p:cNvSpPr/>
          <p:nvPr/>
        </p:nvSpPr>
        <p:spPr>
          <a:xfrm>
            <a:off x="2190750" y="9134475"/>
            <a:ext cx="6496050" cy="523875"/>
          </a:xfrm>
          <a:prstGeom prst="rect">
            <a:avLst/>
          </a:prstGeom>
          <a:noFill/>
          <a:ln/>
        </p:spPr>
        <p:txBody>
          <a:bodyPr wrap="square" lIns="0" tIns="0" rIns="0" bIns="0" rtlCol="0" anchor="ctr"/>
          <a:lstStyle/>
          <a:p>
            <a:r>
              <a:rPr lang="en-US" sz="2700" err="1">
                <a:solidFill>
                  <a:srgbClr val="2B4561"/>
                </a:solidFill>
                <a:latin typeface="Poppins SemiBold"/>
                <a:ea typeface="+mn-lt"/>
                <a:cs typeface="+mn-lt"/>
              </a:rPr>
              <a:t>Calendrier</a:t>
            </a:r>
            <a:endParaRPr lang="en-US" sz="2700">
              <a:solidFill>
                <a:srgbClr val="2B4561"/>
              </a:solidFill>
              <a:latin typeface="Poppins SemiBold"/>
              <a:ea typeface="+mn-lt"/>
              <a:cs typeface="+mn-lt"/>
            </a:endParaRPr>
          </a:p>
        </p:txBody>
      </p:sp>
      <p:sp>
        <p:nvSpPr>
          <p:cNvPr id="27" name="name_05"/>
          <p:cNvSpPr/>
          <p:nvPr/>
        </p:nvSpPr>
        <p:spPr>
          <a:xfrm>
            <a:off x="1038225" y="9229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05</a:t>
            </a:r>
            <a:endParaRPr lang="en-US" sz="1800"/>
          </a:p>
        </p:txBody>
      </p:sp>
      <p:sp>
        <p:nvSpPr>
          <p:cNvPr id="28" name="Background"/>
          <p:cNvSpPr/>
          <p:nvPr/>
        </p:nvSpPr>
        <p:spPr>
          <a:xfrm>
            <a:off x="2190750" y="3038475"/>
            <a:ext cx="6496050" cy="523875"/>
          </a:xfrm>
          <a:prstGeom prst="rect">
            <a:avLst/>
          </a:prstGeom>
          <a:noFill/>
          <a:ln/>
        </p:spPr>
        <p:txBody>
          <a:bodyPr wrap="square" lIns="0" tIns="0" rIns="0" bIns="0" rtlCol="0" anchor="ctr"/>
          <a:lstStyle/>
          <a:p>
            <a:r>
              <a:rPr lang="en-US" sz="2700" err="1">
                <a:solidFill>
                  <a:srgbClr val="2B4561"/>
                </a:solidFill>
                <a:latin typeface="Poppins SemiBold"/>
                <a:ea typeface="+mn-lt"/>
                <a:cs typeface="+mn-lt"/>
              </a:rPr>
              <a:t>Contexte</a:t>
            </a:r>
            <a:endParaRPr lang="en-US" sz="2700">
              <a:solidFill>
                <a:srgbClr val="2B4561"/>
              </a:solidFill>
              <a:latin typeface="Poppins SemiBold"/>
              <a:ea typeface="+mn-lt"/>
              <a:cs typeface="+mn-lt"/>
            </a:endParaRPr>
          </a:p>
        </p:txBody>
      </p:sp>
      <p:sp>
        <p:nvSpPr>
          <p:cNvPr id="29" name="name_01"/>
          <p:cNvSpPr/>
          <p:nvPr/>
        </p:nvSpPr>
        <p:spPr>
          <a:xfrm>
            <a:off x="1038225" y="31337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01</a:t>
            </a:r>
            <a:endParaRPr lang="en-US" sz="1800"/>
          </a:p>
        </p:txBody>
      </p:sp>
      <p:sp>
        <p:nvSpPr>
          <p:cNvPr id="30" name="Terms of Reference ToR 1 - Structure"/>
          <p:cNvSpPr/>
          <p:nvPr/>
        </p:nvSpPr>
        <p:spPr>
          <a:xfrm>
            <a:off x="952500" y="952500"/>
            <a:ext cx="1640205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Mandat 1 - Structure </a:t>
            </a:r>
            <a:endParaRPr lang="en-US" dirty="0">
              <a:latin typeface="Poppins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sp>
        <p:nvSpPr>
          <p:cNvPr id="3" name="What format will the RQA outputs take Who will the audiences be"/>
          <p:cNvSpPr/>
          <p:nvPr/>
        </p:nvSpPr>
        <p:spPr>
          <a:xfrm>
            <a:off x="6667500" y="7829550"/>
            <a:ext cx="4972050" cy="628650"/>
          </a:xfrm>
          <a:prstGeom prst="rect">
            <a:avLst/>
          </a:prstGeom>
          <a:noFill/>
          <a:ln/>
        </p:spPr>
        <p:txBody>
          <a:bodyPr wrap="square" lIns="0" tIns="0" rIns="0" bIns="0" rtlCol="0" anchor="t"/>
          <a:lstStyle/>
          <a:p>
            <a:r>
              <a:rPr lang="en-US" sz="1500" dirty="0" err="1">
                <a:solidFill>
                  <a:srgbClr val="0D0D0D"/>
                </a:solidFill>
                <a:latin typeface="Poppins Light"/>
                <a:ea typeface="+mn-lt"/>
                <a:cs typeface="Poppins Light"/>
              </a:rPr>
              <a:t>forme</a:t>
            </a:r>
            <a:r>
              <a:rPr lang="en-US" sz="1500" dirty="0">
                <a:solidFill>
                  <a:srgbClr val="0D0D0D"/>
                </a:solidFill>
                <a:latin typeface="Poppins Light"/>
                <a:ea typeface="+mn-lt"/>
                <a:cs typeface="Poppins Light"/>
              </a:rPr>
              <a:t> sous </a:t>
            </a:r>
            <a:r>
              <a:rPr lang="en-US" sz="1500" dirty="0" err="1">
                <a:solidFill>
                  <a:srgbClr val="0D0D0D"/>
                </a:solidFill>
                <a:latin typeface="Poppins Light"/>
                <a:ea typeface="+mn-lt"/>
                <a:cs typeface="Poppins Light"/>
              </a:rPr>
              <a:t>laquelle</a:t>
            </a:r>
            <a:r>
              <a:rPr lang="en-US" sz="1500" dirty="0">
                <a:solidFill>
                  <a:srgbClr val="0D0D0D"/>
                </a:solidFill>
                <a:latin typeface="Poppins Light"/>
                <a:ea typeface="+mn-lt"/>
                <a:cs typeface="Poppins Light"/>
              </a:rPr>
              <a:t> les </a:t>
            </a:r>
            <a:r>
              <a:rPr lang="en-US" sz="1500" dirty="0" err="1">
                <a:solidFill>
                  <a:srgbClr val="0D0D0D"/>
                </a:solidFill>
                <a:latin typeface="Poppins Light"/>
                <a:ea typeface="+mn-lt"/>
                <a:cs typeface="Poppins Light"/>
              </a:rPr>
              <a:t>résultats</a:t>
            </a:r>
            <a:r>
              <a:rPr lang="en-US" sz="1500" dirty="0">
                <a:solidFill>
                  <a:srgbClr val="0D0D0D"/>
                </a:solidFill>
                <a:latin typeface="Poppins Light"/>
                <a:ea typeface="+mn-lt"/>
                <a:cs typeface="Poppins Light"/>
              </a:rPr>
              <a:t> de </a:t>
            </a:r>
            <a:r>
              <a:rPr lang="en-US" sz="1500" dirty="0" err="1">
                <a:solidFill>
                  <a:srgbClr val="0D0D0D"/>
                </a:solidFill>
                <a:latin typeface="Poppins Light"/>
                <a:ea typeface="+mn-lt"/>
                <a:cs typeface="Poppins Light"/>
              </a:rPr>
              <a:t>l’EQR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seront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présentés</a:t>
            </a:r>
            <a:r>
              <a:rPr lang="en-US" sz="1500" dirty="0">
                <a:solidFill>
                  <a:srgbClr val="0D0D0D"/>
                </a:solidFill>
                <a:latin typeface="Poppins Light"/>
                <a:ea typeface="+mn-lt"/>
                <a:cs typeface="Poppins Light"/>
              </a:rPr>
              <a:t>. Publics </a:t>
            </a:r>
            <a:r>
              <a:rPr lang="en-US" sz="1500" dirty="0" err="1">
                <a:solidFill>
                  <a:srgbClr val="0D0D0D"/>
                </a:solidFill>
                <a:latin typeface="Poppins Light"/>
                <a:ea typeface="+mn-lt"/>
                <a:cs typeface="Poppins Light"/>
              </a:rPr>
              <a:t>visés</a:t>
            </a:r>
            <a:r>
              <a:rPr lang="en-US" sz="1500" dirty="0">
                <a:solidFill>
                  <a:srgbClr val="0D0D0D"/>
                </a:solidFill>
                <a:latin typeface="Poppins Light"/>
                <a:ea typeface="+mn-lt"/>
                <a:cs typeface="Poppins Light"/>
              </a:rPr>
              <a:t>.</a:t>
            </a:r>
            <a:endParaRPr lang="en-US" dirty="0">
              <a:latin typeface="Poppins Light"/>
              <a:cs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4" name="Reporting"/>
          <p:cNvSpPr/>
          <p:nvPr/>
        </p:nvSpPr>
        <p:spPr>
          <a:xfrm>
            <a:off x="6667500" y="7124700"/>
            <a:ext cx="4972050" cy="428625"/>
          </a:xfrm>
          <a:prstGeom prst="rect">
            <a:avLst/>
          </a:prstGeom>
          <a:noFill/>
          <a:ln/>
        </p:spPr>
        <p:txBody>
          <a:bodyPr wrap="square" lIns="0" tIns="0" rIns="0" bIns="0" rtlCol="0" anchor="t"/>
          <a:lstStyle/>
          <a:p>
            <a:r>
              <a:rPr lang="en-US" sz="2250" dirty="0">
                <a:solidFill>
                  <a:srgbClr val="0D0D0D"/>
                </a:solidFill>
                <a:latin typeface="Poppins SemiBold"/>
                <a:ea typeface="+mn-lt"/>
                <a:cs typeface="Poppins SemiBold"/>
              </a:rPr>
              <a:t>Rapports:</a:t>
            </a:r>
            <a:endParaRPr lang="en-US" dirty="0"/>
          </a:p>
          <a:p>
            <a:pPr>
              <a:lnSpc>
                <a:spcPts val="3375"/>
              </a:lnSpc>
            </a:pPr>
            <a:endParaRPr lang="en-US" sz="2250" dirty="0">
              <a:solidFill>
                <a:srgbClr val="0D0D0D"/>
              </a:solidFill>
              <a:latin typeface="Poppins SemiBold"/>
              <a:ea typeface="Calibri"/>
              <a:cs typeface="Poppins SemiBold"/>
            </a:endParaRPr>
          </a:p>
        </p:txBody>
      </p:sp>
      <p:sp>
        <p:nvSpPr>
          <p:cNvPr id="5" name="Method for rapid analysis of the data"/>
          <p:cNvSpPr/>
          <p:nvPr/>
        </p:nvSpPr>
        <p:spPr>
          <a:xfrm>
            <a:off x="952500" y="7829550"/>
            <a:ext cx="4972050" cy="314325"/>
          </a:xfrm>
          <a:prstGeom prst="rect">
            <a:avLst/>
          </a:prstGeom>
          <a:noFill/>
          <a:ln/>
        </p:spPr>
        <p:txBody>
          <a:bodyPr wrap="square" lIns="0" tIns="0" rIns="0" bIns="0" rtlCol="0" anchor="t"/>
          <a:lstStyle/>
          <a:p>
            <a:r>
              <a:rPr lang="en-US" sz="1500" err="1">
                <a:solidFill>
                  <a:srgbClr val="0D0D0D"/>
                </a:solidFill>
                <a:latin typeface="Poppins Light"/>
                <a:ea typeface="+mn-lt"/>
                <a:cs typeface="Poppins Light"/>
              </a:rPr>
              <a:t>méthode</a:t>
            </a:r>
            <a:r>
              <a:rPr lang="en-US" sz="1500">
                <a:solidFill>
                  <a:srgbClr val="0D0D0D"/>
                </a:solidFill>
                <a:latin typeface="Poppins Light"/>
                <a:ea typeface="+mn-lt"/>
                <a:cs typeface="Poppins Light"/>
              </a:rPr>
              <a:t> à appliquer pour l’analyse rapide des données.</a:t>
            </a:r>
            <a:endParaRPr lang="en-US"/>
          </a:p>
          <a:p>
            <a:pPr marL="0" indent="0" algn="l">
              <a:lnSpc>
                <a:spcPts val="2475"/>
              </a:lnSpc>
              <a:buNone/>
            </a:pPr>
            <a:endParaRPr lang="en-US" sz="1500" dirty="0">
              <a:solidFill>
                <a:srgbClr val="0D0D0D"/>
              </a:solidFill>
              <a:latin typeface="Poppins Light"/>
              <a:cs typeface="Poppins Light"/>
            </a:endParaRPr>
          </a:p>
        </p:txBody>
      </p:sp>
      <p:sp>
        <p:nvSpPr>
          <p:cNvPr id="6" name="Data Analysis"/>
          <p:cNvSpPr/>
          <p:nvPr/>
        </p:nvSpPr>
        <p:spPr>
          <a:xfrm>
            <a:off x="952500" y="7124700"/>
            <a:ext cx="49720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Analyse des données :</a:t>
            </a:r>
            <a:endParaRPr lang="en-US"/>
          </a:p>
          <a:p>
            <a:pPr>
              <a:lnSpc>
                <a:spcPts val="3375"/>
              </a:lnSpc>
            </a:pPr>
            <a:endParaRPr lang="en-US" sz="2250" dirty="0">
              <a:solidFill>
                <a:srgbClr val="0D0D0D"/>
              </a:solidFill>
              <a:latin typeface="Poppins SemiBold"/>
              <a:ea typeface="Calibri"/>
              <a:cs typeface="Poppins SemiBold"/>
            </a:endParaRPr>
          </a:p>
        </p:txBody>
      </p:sp>
      <p:sp>
        <p:nvSpPr>
          <p:cNvPr id="7" name="Who  what is included and excluded from the assessment what locations will it take place in Which methods in which locations"/>
          <p:cNvSpPr/>
          <p:nvPr/>
        </p:nvSpPr>
        <p:spPr>
          <a:xfrm>
            <a:off x="12382500" y="5200650"/>
            <a:ext cx="4972050" cy="942975"/>
          </a:xfrm>
          <a:prstGeom prst="rect">
            <a:avLst/>
          </a:prstGeom>
          <a:noFill/>
          <a:ln/>
        </p:spPr>
        <p:txBody>
          <a:bodyPr wrap="square" lIns="0" tIns="0" rIns="0" bIns="0" rtlCol="0" anchor="t"/>
          <a:lstStyle/>
          <a:p>
            <a:r>
              <a:rPr lang="en-US" sz="1500" err="1">
                <a:solidFill>
                  <a:srgbClr val="0D0D0D"/>
                </a:solidFill>
                <a:latin typeface="Poppins Light"/>
                <a:ea typeface="+mn-lt"/>
                <a:cs typeface="Poppins Light"/>
              </a:rPr>
              <a:t>personnes</a:t>
            </a:r>
            <a:r>
              <a:rPr lang="en-US" sz="1500">
                <a:solidFill>
                  <a:srgbClr val="0D0D0D"/>
                </a:solidFill>
                <a:latin typeface="Poppins Light"/>
                <a:ea typeface="+mn-lt"/>
                <a:cs typeface="Poppins Light"/>
              </a:rPr>
              <a:t>/aspects à </a:t>
            </a:r>
            <a:r>
              <a:rPr lang="en-US" sz="1500" err="1">
                <a:solidFill>
                  <a:srgbClr val="0D0D0D"/>
                </a:solidFill>
                <a:latin typeface="Poppins Light"/>
                <a:ea typeface="+mn-lt"/>
                <a:cs typeface="Poppins Light"/>
              </a:rPr>
              <a:t>inclure</a:t>
            </a:r>
            <a:r>
              <a:rPr lang="en-US" sz="1500">
                <a:solidFill>
                  <a:srgbClr val="0D0D0D"/>
                </a:solidFill>
                <a:latin typeface="Poppins Light"/>
                <a:ea typeface="+mn-lt"/>
                <a:cs typeface="Poppins Light"/>
              </a:rPr>
              <a:t> ou à exclure de l’évaluation, lieux où l’évaluation sera réalisée. Méthodes appliquer en fonction des lieux.</a:t>
            </a:r>
            <a:endParaRPr lang="en-US"/>
          </a:p>
          <a:p>
            <a:endParaRPr lang="en-US" sz="1500" dirty="0">
              <a:solidFill>
                <a:srgbClr val="0D0D0D"/>
              </a:solidFill>
              <a:latin typeface="Poppins Light"/>
              <a:ea typeface="Calibri"/>
              <a:cs typeface="Poppins Light"/>
            </a:endParaRPr>
          </a:p>
          <a:p>
            <a:pPr>
              <a:lnSpc>
                <a:spcPts val="2475"/>
              </a:lnSpc>
            </a:pPr>
            <a:endParaRPr lang="en-US" sz="1500" dirty="0">
              <a:solidFill>
                <a:srgbClr val="0D0D0D"/>
              </a:solidFill>
              <a:latin typeface="Poppins Light"/>
              <a:ea typeface="Calibri"/>
              <a:cs typeface="Poppins Light"/>
            </a:endParaRPr>
          </a:p>
        </p:txBody>
      </p:sp>
      <p:sp>
        <p:nvSpPr>
          <p:cNvPr id="8" name="Boundaries"/>
          <p:cNvSpPr/>
          <p:nvPr/>
        </p:nvSpPr>
        <p:spPr>
          <a:xfrm>
            <a:off x="12382500" y="4495800"/>
            <a:ext cx="49720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Limites :</a:t>
            </a:r>
            <a:endParaRPr lang="en-US"/>
          </a:p>
          <a:p>
            <a:pPr>
              <a:lnSpc>
                <a:spcPts val="3375"/>
              </a:lnSpc>
            </a:pPr>
            <a:endParaRPr lang="en-US" sz="2250" dirty="0">
              <a:solidFill>
                <a:srgbClr val="0D0D0D"/>
              </a:solidFill>
              <a:latin typeface="Poppins SemiBold"/>
              <a:ea typeface="Calibri"/>
              <a:cs typeface="Poppins SemiBold"/>
            </a:endParaRPr>
          </a:p>
        </p:txBody>
      </p:sp>
      <p:sp>
        <p:nvSpPr>
          <p:cNvPr id="9" name="RQA using the following methods eg Conduct FGDs with community members IDIs with key informants such as healthcare providers local leaders and affected families Observation other participatory methods"/>
          <p:cNvSpPr/>
          <p:nvPr/>
        </p:nvSpPr>
        <p:spPr>
          <a:xfrm>
            <a:off x="6667500" y="5200650"/>
            <a:ext cx="4972050" cy="1571625"/>
          </a:xfrm>
          <a:prstGeom prst="rect">
            <a:avLst/>
          </a:prstGeom>
          <a:noFill/>
          <a:ln/>
        </p:spPr>
        <p:txBody>
          <a:bodyPr wrap="square" lIns="0" tIns="0" rIns="0" bIns="0" rtlCol="0" anchor="t"/>
          <a:lstStyle/>
          <a:p>
            <a:r>
              <a:rPr lang="en-US" sz="1500">
                <a:solidFill>
                  <a:srgbClr val="0D0D0D"/>
                </a:solidFill>
                <a:latin typeface="Poppins Light"/>
                <a:ea typeface="+mn-lt"/>
                <a:cs typeface="Poppins Light"/>
              </a:rPr>
              <a:t>EQR </a:t>
            </a:r>
            <a:r>
              <a:rPr lang="en-US" sz="1500" err="1">
                <a:solidFill>
                  <a:srgbClr val="0D0D0D"/>
                </a:solidFill>
                <a:latin typeface="Poppins Light"/>
                <a:ea typeface="+mn-lt"/>
                <a:cs typeface="Poppins Light"/>
              </a:rPr>
              <a:t>utilisant</a:t>
            </a:r>
            <a:r>
              <a:rPr lang="en-US" sz="1500">
                <a:solidFill>
                  <a:srgbClr val="0D0D0D"/>
                </a:solidFill>
                <a:latin typeface="Poppins Light"/>
                <a:ea typeface="+mn-lt"/>
                <a:cs typeface="Poppins Light"/>
              </a:rPr>
              <a:t> les méthodes suivantes (p. ex.) :</a:t>
            </a:r>
            <a:endParaRPr lang="en-US"/>
          </a:p>
          <a:p>
            <a:r>
              <a:rPr lang="en-US" sz="1500" dirty="0" err="1">
                <a:solidFill>
                  <a:srgbClr val="0D0D0D"/>
                </a:solidFill>
                <a:latin typeface="Poppins Light"/>
                <a:ea typeface="+mn-lt"/>
                <a:cs typeface="Poppins Light"/>
              </a:rPr>
              <a:t>groupes</a:t>
            </a:r>
            <a:r>
              <a:rPr lang="en-US" sz="1500" dirty="0">
                <a:solidFill>
                  <a:srgbClr val="0D0D0D"/>
                </a:solidFill>
                <a:latin typeface="Poppins Light"/>
                <a:ea typeface="+mn-lt"/>
                <a:cs typeface="Poppins Light"/>
              </a:rPr>
              <a:t> de discussion avec des </a:t>
            </a:r>
            <a:r>
              <a:rPr lang="en-US" sz="1500" dirty="0" err="1">
                <a:solidFill>
                  <a:srgbClr val="0D0D0D"/>
                </a:solidFill>
                <a:latin typeface="Poppins Light"/>
                <a:ea typeface="+mn-lt"/>
                <a:cs typeface="Poppins Light"/>
              </a:rPr>
              <a:t>membres</a:t>
            </a:r>
            <a:r>
              <a:rPr lang="en-US" sz="1500" dirty="0">
                <a:solidFill>
                  <a:srgbClr val="0D0D0D"/>
                </a:solidFill>
                <a:latin typeface="Poppins Light"/>
                <a:ea typeface="+mn-lt"/>
                <a:cs typeface="Poppins Light"/>
              </a:rPr>
              <a:t> de la </a:t>
            </a:r>
            <a:r>
              <a:rPr lang="en-US" sz="1500" dirty="0" err="1">
                <a:solidFill>
                  <a:srgbClr val="0D0D0D"/>
                </a:solidFill>
                <a:latin typeface="Poppins Light"/>
                <a:ea typeface="+mn-lt"/>
                <a:cs typeface="Poppins Light"/>
              </a:rPr>
              <a:t>communauté</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entretiens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approfondis</a:t>
            </a:r>
            <a:r>
              <a:rPr lang="en-US" sz="1500" dirty="0">
                <a:solidFill>
                  <a:srgbClr val="0D0D0D"/>
                </a:solidFill>
                <a:latin typeface="Poppins Light"/>
                <a:ea typeface="+mn-lt"/>
                <a:cs typeface="Poppins Light"/>
              </a:rPr>
              <a:t> avec des </a:t>
            </a:r>
            <a:r>
              <a:rPr lang="en-US" sz="1500" dirty="0" err="1">
                <a:solidFill>
                  <a:srgbClr val="0D0D0D"/>
                </a:solidFill>
                <a:latin typeface="Poppins Light"/>
                <a:ea typeface="+mn-lt"/>
                <a:cs typeface="Poppins Light"/>
              </a:rPr>
              <a:t>informateurs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clés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comme</a:t>
            </a:r>
            <a:r>
              <a:rPr lang="en-US" sz="1500" dirty="0">
                <a:solidFill>
                  <a:srgbClr val="0D0D0D"/>
                </a:solidFill>
                <a:latin typeface="Poppins Light"/>
                <a:ea typeface="+mn-lt"/>
                <a:cs typeface="Poppins Light"/>
              </a:rPr>
              <a:t> des </a:t>
            </a:r>
            <a:r>
              <a:rPr lang="en-US" sz="1500" dirty="0" err="1">
                <a:solidFill>
                  <a:srgbClr val="0D0D0D"/>
                </a:solidFill>
                <a:latin typeface="Poppins Light"/>
                <a:ea typeface="+mn-lt"/>
                <a:cs typeface="Poppins Light"/>
              </a:rPr>
              <a:t>prestataires</a:t>
            </a:r>
            <a:r>
              <a:rPr lang="en-US" sz="1500" dirty="0">
                <a:solidFill>
                  <a:srgbClr val="0D0D0D"/>
                </a:solidFill>
                <a:latin typeface="Poppins Light"/>
                <a:ea typeface="+mn-lt"/>
                <a:cs typeface="Poppins Light"/>
              </a:rPr>
              <a:t> des santé, des </a:t>
            </a:r>
            <a:r>
              <a:rPr lang="en-US" sz="1500" dirty="0" err="1">
                <a:solidFill>
                  <a:srgbClr val="0D0D0D"/>
                </a:solidFill>
                <a:latin typeface="Poppins Light"/>
                <a:ea typeface="+mn-lt"/>
                <a:cs typeface="Poppins Light"/>
              </a:rPr>
              <a:t>responsables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locaux</a:t>
            </a:r>
            <a:r>
              <a:rPr lang="en-US" sz="1500" dirty="0">
                <a:solidFill>
                  <a:srgbClr val="0D0D0D"/>
                </a:solidFill>
                <a:latin typeface="Poppins Light"/>
                <a:ea typeface="+mn-lt"/>
                <a:cs typeface="Poppins Light"/>
              </a:rPr>
              <a:t> et des </a:t>
            </a:r>
            <a:r>
              <a:rPr lang="en-US" sz="1500" dirty="0" err="1">
                <a:solidFill>
                  <a:srgbClr val="0D0D0D"/>
                </a:solidFill>
                <a:latin typeface="Poppins Light"/>
                <a:ea typeface="+mn-lt"/>
                <a:cs typeface="Poppins Light"/>
              </a:rPr>
              <a:t>familles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touchées</a:t>
            </a:r>
            <a:r>
              <a:rPr lang="en-US" sz="1500" dirty="0">
                <a:solidFill>
                  <a:srgbClr val="0D0D0D"/>
                </a:solidFill>
                <a:latin typeface="Poppins Light"/>
                <a:ea typeface="+mn-lt"/>
                <a:cs typeface="Poppins Light"/>
              </a:rPr>
              <a:t>.</a:t>
            </a:r>
            <a:endParaRPr lang="en-US" dirty="0"/>
          </a:p>
          <a:p>
            <a:r>
              <a:rPr lang="en-US" sz="1500" dirty="0">
                <a:solidFill>
                  <a:srgbClr val="0D0D0D"/>
                </a:solidFill>
                <a:latin typeface="Poppins Light"/>
                <a:ea typeface="+mn-lt"/>
                <a:cs typeface="Poppins Light"/>
              </a:rPr>
              <a:t>Observation, </a:t>
            </a:r>
            <a:r>
              <a:rPr lang="en-US" sz="1500" dirty="0" err="1">
                <a:solidFill>
                  <a:srgbClr val="0D0D0D"/>
                </a:solidFill>
                <a:latin typeface="Poppins Light"/>
                <a:ea typeface="+mn-lt"/>
                <a:cs typeface="Poppins Light"/>
              </a:rPr>
              <a:t>autres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méthodes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participatives</a:t>
            </a:r>
            <a:r>
              <a:rPr lang="en-US" sz="1500" dirty="0">
                <a:solidFill>
                  <a:srgbClr val="0D0D0D"/>
                </a:solidFill>
                <a:latin typeface="Poppins Light"/>
                <a:ea typeface="+mn-lt"/>
                <a:cs typeface="Poppins Light"/>
              </a:rPr>
              <a:t>…</a:t>
            </a:r>
            <a:endParaRPr lang="en-US" dirty="0"/>
          </a:p>
          <a:p>
            <a:endParaRPr lang="en-US" sz="1500" dirty="0">
              <a:solidFill>
                <a:srgbClr val="0D0D0D"/>
              </a:solidFill>
              <a:latin typeface="Poppins Light"/>
              <a:ea typeface="Calibri"/>
              <a:cs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10" name="Data Collection and methods"/>
          <p:cNvSpPr/>
          <p:nvPr/>
        </p:nvSpPr>
        <p:spPr>
          <a:xfrm>
            <a:off x="6667500" y="4495800"/>
            <a:ext cx="5220059" cy="428625"/>
          </a:xfrm>
          <a:prstGeom prst="rect">
            <a:avLst/>
          </a:prstGeom>
          <a:noFill/>
          <a:ln/>
        </p:spPr>
        <p:txBody>
          <a:bodyPr wrap="square" lIns="0" tIns="0" rIns="0" bIns="0" rtlCol="0" anchor="t"/>
          <a:lstStyle/>
          <a:p>
            <a:r>
              <a:rPr lang="en-US" sz="2250" err="1">
                <a:solidFill>
                  <a:srgbClr val="0D0D0D"/>
                </a:solidFill>
                <a:latin typeface="Poppins SemiBold"/>
                <a:ea typeface="+mn-lt"/>
                <a:cs typeface="Poppins SemiBold"/>
              </a:rPr>
              <a:t>Collecte</a:t>
            </a:r>
            <a:r>
              <a:rPr lang="en-US" sz="2250">
                <a:solidFill>
                  <a:srgbClr val="0D0D0D"/>
                </a:solidFill>
                <a:latin typeface="Poppins SemiBold"/>
                <a:ea typeface="+mn-lt"/>
                <a:cs typeface="Poppins SemiBold"/>
              </a:rPr>
              <a:t> de données et </a:t>
            </a:r>
            <a:r>
              <a:rPr lang="en-US" sz="2250" err="1">
                <a:solidFill>
                  <a:srgbClr val="0D0D0D"/>
                </a:solidFill>
                <a:latin typeface="Poppins SemiBold"/>
                <a:ea typeface="+mn-lt"/>
                <a:cs typeface="Poppins SemiBold"/>
              </a:rPr>
              <a:t>méthodes</a:t>
            </a:r>
            <a:r>
              <a:rPr lang="en-US" sz="2250">
                <a:solidFill>
                  <a:srgbClr val="0D0D0D"/>
                </a:solidFill>
                <a:latin typeface="Poppins SemiBold"/>
                <a:ea typeface="+mn-lt"/>
                <a:cs typeface="Poppins SemiBold"/>
              </a:rPr>
              <a:t> : </a:t>
            </a:r>
            <a:endParaRPr lang="en-US"/>
          </a:p>
          <a:p>
            <a:pPr>
              <a:lnSpc>
                <a:spcPts val="3375"/>
              </a:lnSpc>
            </a:pPr>
            <a:endParaRPr lang="en-US" sz="2250" dirty="0">
              <a:solidFill>
                <a:srgbClr val="0D0D0D"/>
              </a:solidFill>
              <a:latin typeface="Poppins SemiBold"/>
              <a:ea typeface="Calibri"/>
              <a:cs typeface="Poppins SemiBold"/>
            </a:endParaRPr>
          </a:p>
        </p:txBody>
      </p:sp>
      <p:sp>
        <p:nvSpPr>
          <p:cNvPr id="11" name="Engage with key stakeholders from the RCCE pillar and other pillars"/>
          <p:cNvSpPr/>
          <p:nvPr/>
        </p:nvSpPr>
        <p:spPr>
          <a:xfrm>
            <a:off x="952500" y="5200650"/>
            <a:ext cx="4972050" cy="628650"/>
          </a:xfrm>
          <a:prstGeom prst="rect">
            <a:avLst/>
          </a:prstGeom>
          <a:noFill/>
          <a:ln/>
        </p:spPr>
        <p:txBody>
          <a:bodyPr wrap="square" lIns="0" tIns="0" rIns="0" bIns="0" rtlCol="0" anchor="t"/>
          <a:lstStyle/>
          <a:p>
            <a:r>
              <a:rPr lang="en-US" sz="1500">
                <a:solidFill>
                  <a:srgbClr val="0D0D0D"/>
                </a:solidFill>
                <a:latin typeface="Poppins Light"/>
                <a:ea typeface="+mn-lt"/>
                <a:cs typeface="Poppins Light"/>
              </a:rPr>
              <a:t>dialogue avec les principales parties prenantes du pilier relatif à la RCCE et d’autres </a:t>
            </a:r>
            <a:r>
              <a:rPr lang="en-US" sz="1500" err="1">
                <a:solidFill>
                  <a:srgbClr val="0D0D0D"/>
                </a:solidFill>
                <a:latin typeface="Poppins Light"/>
                <a:ea typeface="+mn-lt"/>
                <a:cs typeface="Poppins Light"/>
              </a:rPr>
              <a:t>piliers</a:t>
            </a:r>
            <a:r>
              <a:rPr lang="en-US" sz="1500">
                <a:solidFill>
                  <a:srgbClr val="0D0D0D"/>
                </a:solidFill>
                <a:latin typeface="Poppins Light"/>
                <a:ea typeface="+mn-lt"/>
                <a:cs typeface="Poppins Light"/>
              </a:rPr>
              <a:t> de </a:t>
            </a:r>
            <a:r>
              <a:rPr lang="en-US" sz="1500" err="1">
                <a:solidFill>
                  <a:srgbClr val="0D0D0D"/>
                </a:solidFill>
                <a:latin typeface="Poppins Light"/>
                <a:ea typeface="+mn-lt"/>
                <a:cs typeface="Poppins Light"/>
              </a:rPr>
              <a:t>l’intervention</a:t>
            </a:r>
            <a:r>
              <a:rPr lang="en-US" sz="1500">
                <a:solidFill>
                  <a:srgbClr val="0D0D0D"/>
                </a:solidFill>
                <a:latin typeface="Poppins Light"/>
                <a:ea typeface="+mn-lt"/>
                <a:cs typeface="Poppins Light"/>
              </a:rPr>
              <a:t>. </a:t>
            </a:r>
            <a:endParaRPr lang="en-US"/>
          </a:p>
          <a:p>
            <a:pPr>
              <a:lnSpc>
                <a:spcPts val="2475"/>
              </a:lnSpc>
            </a:pPr>
            <a:endParaRPr lang="en-US" sz="1500" dirty="0">
              <a:solidFill>
                <a:srgbClr val="0D0D0D"/>
              </a:solidFill>
              <a:latin typeface="Poppins Light"/>
              <a:ea typeface="Calibri"/>
              <a:cs typeface="Poppins Light"/>
            </a:endParaRPr>
          </a:p>
        </p:txBody>
      </p:sp>
      <p:sp>
        <p:nvSpPr>
          <p:cNvPr id="12" name="Stakeholder Engagement"/>
          <p:cNvSpPr/>
          <p:nvPr/>
        </p:nvSpPr>
        <p:spPr>
          <a:xfrm>
            <a:off x="952500" y="4495800"/>
            <a:ext cx="5592073" cy="428625"/>
          </a:xfrm>
          <a:prstGeom prst="rect">
            <a:avLst/>
          </a:prstGeom>
          <a:noFill/>
          <a:ln/>
        </p:spPr>
        <p:txBody>
          <a:bodyPr wrap="square" lIns="0" tIns="0" rIns="0" bIns="0" rtlCol="0" anchor="t"/>
          <a:lstStyle/>
          <a:p>
            <a:r>
              <a:rPr lang="en-US" sz="2250" dirty="0">
                <a:solidFill>
                  <a:srgbClr val="0D0D0D"/>
                </a:solidFill>
                <a:latin typeface="Poppins SemiBold"/>
                <a:ea typeface="+mn-lt"/>
                <a:cs typeface="Poppins SemiBold"/>
              </a:rPr>
              <a:t>Dialogue avec les parties </a:t>
            </a:r>
            <a:r>
              <a:rPr lang="en-US" sz="2250" dirty="0" err="1">
                <a:solidFill>
                  <a:srgbClr val="0D0D0D"/>
                </a:solidFill>
                <a:latin typeface="Poppins SemiBold"/>
                <a:ea typeface="+mn-lt"/>
                <a:cs typeface="Poppins SemiBold"/>
              </a:rPr>
              <a:t>prenantes</a:t>
            </a:r>
            <a:r>
              <a:rPr lang="en-US" sz="2250" dirty="0">
                <a:solidFill>
                  <a:srgbClr val="0D0D0D"/>
                </a:solidFill>
                <a:latin typeface="Poppins SemiBold"/>
                <a:ea typeface="+mn-lt"/>
                <a:cs typeface="Poppins SemiBold"/>
              </a:rPr>
              <a:t> : </a:t>
            </a:r>
            <a:endParaRPr lang="en-US" dirty="0"/>
          </a:p>
          <a:p>
            <a:pPr>
              <a:lnSpc>
                <a:spcPts val="3375"/>
              </a:lnSpc>
            </a:pPr>
            <a:endParaRPr lang="en-US" sz="2250" dirty="0">
              <a:solidFill>
                <a:srgbClr val="0D0D0D"/>
              </a:solidFill>
              <a:latin typeface="Poppins SemiBold"/>
              <a:ea typeface="Calibri"/>
              <a:cs typeface="Poppins SemiBold"/>
            </a:endParaRPr>
          </a:p>
        </p:txBody>
      </p:sp>
      <p:sp>
        <p:nvSpPr>
          <p:cNvPr id="13" name="Terms of Reference ToR 2 - Scope of work"/>
          <p:cNvSpPr/>
          <p:nvPr/>
        </p:nvSpPr>
        <p:spPr>
          <a:xfrm>
            <a:off x="952500" y="952500"/>
            <a:ext cx="1640205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Mandat 2 – Champ </a:t>
            </a:r>
            <a:r>
              <a:rPr lang="en-US" sz="5250" b="1" err="1">
                <a:solidFill>
                  <a:srgbClr val="FFFFFF"/>
                </a:solidFill>
                <a:latin typeface="Poppins SemiBold"/>
                <a:ea typeface="+mn-lt"/>
                <a:cs typeface="+mn-lt"/>
              </a:rPr>
              <a:t>d’action</a:t>
            </a:r>
            <a:r>
              <a:rPr lang="en-US" sz="5250" dirty="0">
                <a:solidFill>
                  <a:srgbClr val="FFFFFF"/>
                </a:solidFill>
                <a:latin typeface="Poppins SemiBold"/>
                <a:ea typeface="+mn-lt"/>
                <a:cs typeface="Poppins SemiBold"/>
              </a:rPr>
              <a:t> </a:t>
            </a:r>
            <a:endParaRPr lang="en-US" sz="5250" dirty="0">
              <a:ea typeface="Calibri"/>
              <a:cs typeface="Calibri"/>
            </a:endParaRPr>
          </a:p>
        </p:txBody>
      </p:sp>
      <p:sp>
        <p:nvSpPr>
          <p:cNvPr id="14" name="The Scope of Work covers the key activities"/>
          <p:cNvSpPr/>
          <p:nvPr/>
        </p:nvSpPr>
        <p:spPr>
          <a:xfrm>
            <a:off x="952500" y="2981325"/>
            <a:ext cx="14306550" cy="714375"/>
          </a:xfrm>
          <a:prstGeom prst="rect">
            <a:avLst/>
          </a:prstGeom>
          <a:noFill/>
          <a:ln/>
        </p:spPr>
        <p:txBody>
          <a:bodyPr wrap="square" lIns="0" tIns="0" rIns="0" bIns="0" rtlCol="0" anchor="t"/>
          <a:lstStyle/>
          <a:p>
            <a:r>
              <a:rPr lang="en-US" sz="3750">
                <a:solidFill>
                  <a:srgbClr val="0D0D0D"/>
                </a:solidFill>
                <a:latin typeface="Poppins SemiBold"/>
                <a:ea typeface="+mn-lt"/>
                <a:cs typeface="+mn-lt"/>
              </a:rPr>
              <a:t>Le champ </a:t>
            </a:r>
            <a:r>
              <a:rPr lang="en-US" sz="3750" err="1">
                <a:solidFill>
                  <a:srgbClr val="0D0D0D"/>
                </a:solidFill>
                <a:latin typeface="Poppins SemiBold"/>
                <a:ea typeface="+mn-lt"/>
                <a:cs typeface="+mn-lt"/>
              </a:rPr>
              <a:t>d’action</a:t>
            </a:r>
            <a:r>
              <a:rPr lang="en-US" sz="3750">
                <a:solidFill>
                  <a:srgbClr val="0D0D0D"/>
                </a:solidFill>
                <a:latin typeface="Poppins SemiBold"/>
                <a:ea typeface="+mn-lt"/>
                <a:cs typeface="+mn-lt"/>
              </a:rPr>
              <a:t> couvre les principales activités :</a:t>
            </a:r>
            <a:endParaRPr lang="en-US">
              <a:latin typeface="Poppins SemiBold"/>
              <a:ea typeface="+mn-lt"/>
              <a:cs typeface="+mn-lt"/>
            </a:endParaRPr>
          </a:p>
          <a:p>
            <a:pPr>
              <a:lnSpc>
                <a:spcPts val="5625"/>
              </a:lnSpc>
            </a:pPr>
            <a:endParaRPr lang="en-US" sz="3750" dirty="0">
              <a:solidFill>
                <a:srgbClr val="0D0D0D"/>
              </a:solidFill>
              <a:latin typeface="Poppins SemiBold"/>
              <a:ea typeface="Calibri"/>
              <a:cs typeface="Poppi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sp>
        <p:nvSpPr>
          <p:cNvPr id="3" name="Outline the ethical issues and measures to maintain ethical principles"/>
          <p:cNvSpPr/>
          <p:nvPr/>
        </p:nvSpPr>
        <p:spPr>
          <a:xfrm>
            <a:off x="6667500" y="7829550"/>
            <a:ext cx="4972050" cy="628650"/>
          </a:xfrm>
          <a:prstGeom prst="rect">
            <a:avLst/>
          </a:prstGeom>
          <a:noFill/>
          <a:ln/>
        </p:spPr>
        <p:txBody>
          <a:bodyPr wrap="square" lIns="0" tIns="0" rIns="0" bIns="0" rtlCol="0" anchor="t"/>
          <a:lstStyle/>
          <a:p>
            <a:r>
              <a:rPr lang="en-US" sz="1500" dirty="0" err="1">
                <a:solidFill>
                  <a:srgbClr val="0D0D0D"/>
                </a:solidFill>
                <a:latin typeface="Poppins Light"/>
                <a:cs typeface="Poppins Light"/>
              </a:rPr>
              <a:t>Présenter</a:t>
            </a:r>
            <a:r>
              <a:rPr lang="en-US" sz="1500" dirty="0">
                <a:solidFill>
                  <a:srgbClr val="0D0D0D"/>
                </a:solidFill>
                <a:latin typeface="Poppins Light"/>
                <a:cs typeface="Poppins Light"/>
              </a:rPr>
              <a:t> les questions </a:t>
            </a:r>
            <a:r>
              <a:rPr lang="en-US" sz="1500" dirty="0" err="1">
                <a:solidFill>
                  <a:srgbClr val="0D0D0D"/>
                </a:solidFill>
                <a:latin typeface="Poppins Light"/>
                <a:cs typeface="Poppins Light"/>
              </a:rPr>
              <a:t>éthiques</a:t>
            </a:r>
            <a:r>
              <a:rPr lang="en-US" sz="1500" dirty="0">
                <a:solidFill>
                  <a:srgbClr val="0D0D0D"/>
                </a:solidFill>
                <a:latin typeface="Poppins Light"/>
                <a:cs typeface="Poppins Light"/>
              </a:rPr>
              <a:t> et les </a:t>
            </a:r>
            <a:r>
              <a:rPr lang="en-US" sz="1500" dirty="0" err="1">
                <a:solidFill>
                  <a:srgbClr val="0D0D0D"/>
                </a:solidFill>
                <a:latin typeface="Poppins Light"/>
                <a:cs typeface="Poppins Light"/>
              </a:rPr>
              <a:t>mesures</a:t>
            </a:r>
            <a:r>
              <a:rPr lang="en-US" sz="1500" dirty="0">
                <a:solidFill>
                  <a:srgbClr val="0D0D0D"/>
                </a:solidFill>
                <a:latin typeface="Poppins Light"/>
                <a:cs typeface="Poppins Light"/>
              </a:rPr>
              <a:t> </a:t>
            </a:r>
            <a:r>
              <a:rPr lang="en-US" sz="1500" dirty="0">
                <a:solidFill>
                  <a:srgbClr val="0D0D0D"/>
                </a:solidFill>
                <a:latin typeface="Poppins Light"/>
                <a:ea typeface="+mn-lt"/>
                <a:cs typeface="Poppins Light"/>
              </a:rPr>
              <a:t>mises </a:t>
            </a:r>
            <a:r>
              <a:rPr lang="en-US" sz="1500" dirty="0" err="1">
                <a:solidFill>
                  <a:srgbClr val="0D0D0D"/>
                </a:solidFill>
                <a:latin typeface="Poppins Light"/>
                <a:ea typeface="+mn-lt"/>
                <a:cs typeface="Poppins Light"/>
              </a:rPr>
              <a:t>en</a:t>
            </a:r>
            <a:r>
              <a:rPr lang="en-US" sz="1500" dirty="0">
                <a:solidFill>
                  <a:srgbClr val="0D0D0D"/>
                </a:solidFill>
                <a:latin typeface="Poppins Light"/>
                <a:ea typeface="+mn-lt"/>
                <a:cs typeface="Poppins Light"/>
              </a:rPr>
              <a:t> place pour </a:t>
            </a:r>
            <a:r>
              <a:rPr lang="en-US" sz="1500" dirty="0" err="1">
                <a:solidFill>
                  <a:srgbClr val="0D0D0D"/>
                </a:solidFill>
                <a:latin typeface="Poppins Light"/>
                <a:ea typeface="+mn-lt"/>
                <a:cs typeface="Poppins Light"/>
              </a:rPr>
              <a:t>garantir</a:t>
            </a:r>
            <a:r>
              <a:rPr lang="en-US" sz="1500" dirty="0">
                <a:solidFill>
                  <a:srgbClr val="0D0D0D"/>
                </a:solidFill>
                <a:latin typeface="Poppins Light"/>
                <a:ea typeface="+mn-lt"/>
                <a:cs typeface="Poppins Light"/>
              </a:rPr>
              <a:t> le respect des principes </a:t>
            </a:r>
            <a:r>
              <a:rPr lang="en-US" sz="1500" dirty="0" err="1">
                <a:solidFill>
                  <a:srgbClr val="0D0D0D"/>
                </a:solidFill>
                <a:latin typeface="Poppins Light"/>
                <a:ea typeface="+mn-lt"/>
                <a:cs typeface="Poppins Light"/>
              </a:rPr>
              <a:t>éthiques</a:t>
            </a:r>
            <a:r>
              <a:rPr lang="en-US" sz="1500" dirty="0">
                <a:solidFill>
                  <a:srgbClr val="0D0D0D"/>
                </a:solidFill>
                <a:latin typeface="Poppins Light"/>
                <a:ea typeface="+mn-lt"/>
                <a:cs typeface="Poppins Light"/>
              </a:rPr>
              <a:t>.</a:t>
            </a:r>
            <a:endParaRPr lang="en-US" dirty="0"/>
          </a:p>
          <a:p>
            <a:pPr>
              <a:lnSpc>
                <a:spcPts val="2475"/>
              </a:lnSpc>
            </a:pPr>
            <a:endParaRPr lang="en-US" sz="1500" dirty="0">
              <a:solidFill>
                <a:srgbClr val="0D0D0D"/>
              </a:solidFill>
              <a:latin typeface="Poppins Light"/>
              <a:ea typeface="Calibri"/>
              <a:cs typeface="Poppins Light"/>
            </a:endParaRPr>
          </a:p>
        </p:txBody>
      </p:sp>
      <p:sp>
        <p:nvSpPr>
          <p:cNvPr id="4" name="Ethical considerations"/>
          <p:cNvSpPr/>
          <p:nvPr/>
        </p:nvSpPr>
        <p:spPr>
          <a:xfrm>
            <a:off x="6667500" y="7124700"/>
            <a:ext cx="49720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Aspects </a:t>
            </a:r>
            <a:r>
              <a:rPr lang="en-US" sz="2250" err="1">
                <a:solidFill>
                  <a:srgbClr val="0D0D0D"/>
                </a:solidFill>
                <a:latin typeface="Poppins SemiBold"/>
                <a:ea typeface="+mn-lt"/>
                <a:cs typeface="Poppins SemiBold"/>
              </a:rPr>
              <a:t>éthiques</a:t>
            </a:r>
            <a:endParaRPr lang="en-US" err="1"/>
          </a:p>
          <a:p>
            <a:pPr>
              <a:lnSpc>
                <a:spcPts val="3375"/>
              </a:lnSpc>
            </a:pPr>
            <a:endParaRPr lang="en-US" sz="2250" dirty="0">
              <a:solidFill>
                <a:srgbClr val="0D0D0D"/>
              </a:solidFill>
              <a:latin typeface="Poppins SemiBold"/>
              <a:ea typeface="Calibri"/>
              <a:cs typeface="Poppins SemiBold"/>
            </a:endParaRPr>
          </a:p>
        </p:txBody>
      </p:sp>
      <p:sp>
        <p:nvSpPr>
          <p:cNvPr id="5" name="Who will do the work Outline responsibilities of the principle investigator research assistants analyst community gatekeepers etc"/>
          <p:cNvSpPr/>
          <p:nvPr/>
        </p:nvSpPr>
        <p:spPr>
          <a:xfrm>
            <a:off x="952500" y="7829550"/>
            <a:ext cx="4972050" cy="942975"/>
          </a:xfrm>
          <a:prstGeom prst="rect">
            <a:avLst/>
          </a:prstGeom>
          <a:noFill/>
          <a:ln/>
        </p:spPr>
        <p:txBody>
          <a:bodyPr wrap="square" lIns="0" tIns="0" rIns="0" bIns="0" rtlCol="0" anchor="t"/>
          <a:lstStyle/>
          <a:p>
            <a:r>
              <a:rPr lang="en-US" sz="1500">
                <a:solidFill>
                  <a:srgbClr val="0D0D0D"/>
                </a:solidFill>
                <a:latin typeface="Poppins Light"/>
                <a:ea typeface="+mn-lt"/>
                <a:cs typeface="Poppins Light"/>
              </a:rPr>
              <a:t>Qui </a:t>
            </a:r>
            <a:r>
              <a:rPr lang="en-US" sz="1500" err="1">
                <a:solidFill>
                  <a:srgbClr val="0D0D0D"/>
                </a:solidFill>
                <a:latin typeface="Poppins Light"/>
                <a:ea typeface="+mn-lt"/>
                <a:cs typeface="Poppins Light"/>
              </a:rPr>
              <a:t>effectuera</a:t>
            </a:r>
            <a:r>
              <a:rPr lang="en-US" sz="1500">
                <a:solidFill>
                  <a:srgbClr val="0D0D0D"/>
                </a:solidFill>
                <a:latin typeface="Poppins Light"/>
                <a:ea typeface="+mn-lt"/>
                <a:cs typeface="Poppins Light"/>
              </a:rPr>
              <a:t> le travail ? Décrire les responsabilités du responsable de l’enquête, des assistants de recherche, de l’analyste, des principaux interlocuteurs au sein de la communauté, etc.</a:t>
            </a:r>
            <a:endParaRPr lang="en-US"/>
          </a:p>
          <a:p>
            <a:pPr>
              <a:lnSpc>
                <a:spcPts val="2475"/>
              </a:lnSpc>
            </a:pPr>
            <a:endParaRPr lang="en-US" sz="1500" dirty="0">
              <a:solidFill>
                <a:srgbClr val="0D0D0D"/>
              </a:solidFill>
              <a:latin typeface="Poppins Light"/>
              <a:ea typeface="Calibri"/>
              <a:cs typeface="Poppins Light"/>
            </a:endParaRPr>
          </a:p>
        </p:txBody>
      </p:sp>
      <p:sp>
        <p:nvSpPr>
          <p:cNvPr id="6" name="Team composition"/>
          <p:cNvSpPr/>
          <p:nvPr/>
        </p:nvSpPr>
        <p:spPr>
          <a:xfrm>
            <a:off x="952500" y="7124700"/>
            <a:ext cx="49720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Composition de </a:t>
            </a:r>
            <a:r>
              <a:rPr lang="en-US" sz="2250" err="1">
                <a:solidFill>
                  <a:srgbClr val="0D0D0D"/>
                </a:solidFill>
                <a:latin typeface="Poppins SemiBold"/>
                <a:ea typeface="+mn-lt"/>
                <a:cs typeface="Poppins SemiBold"/>
              </a:rPr>
              <a:t>l’équipe</a:t>
            </a:r>
            <a:endParaRPr lang="en-US" err="1"/>
          </a:p>
          <a:p>
            <a:pPr>
              <a:lnSpc>
                <a:spcPts val="3375"/>
              </a:lnSpc>
            </a:pPr>
            <a:endParaRPr lang="en-US" sz="2250" dirty="0">
              <a:solidFill>
                <a:srgbClr val="0D0D0D"/>
              </a:solidFill>
              <a:latin typeface="Poppins SemiBold"/>
              <a:ea typeface="Calibri"/>
              <a:cs typeface="Poppins SemiBold"/>
            </a:endParaRPr>
          </a:p>
        </p:txBody>
      </p:sp>
      <p:sp>
        <p:nvSpPr>
          <p:cNvPr id="7" name="Outline the budget and resources to ensure the project stays on schedule remember the focus is on rapid"/>
          <p:cNvSpPr/>
          <p:nvPr/>
        </p:nvSpPr>
        <p:spPr>
          <a:xfrm>
            <a:off x="6667500" y="5200650"/>
            <a:ext cx="4972050" cy="942975"/>
          </a:xfrm>
          <a:prstGeom prst="rect">
            <a:avLst/>
          </a:prstGeom>
          <a:noFill/>
          <a:ln/>
        </p:spPr>
        <p:txBody>
          <a:bodyPr wrap="square" lIns="0" tIns="0" rIns="0" bIns="0" rtlCol="0" anchor="t"/>
          <a:lstStyle/>
          <a:p>
            <a:r>
              <a:rPr lang="en-US" sz="1500" dirty="0" err="1">
                <a:solidFill>
                  <a:srgbClr val="0D0D0D"/>
                </a:solidFill>
                <a:latin typeface="Poppins Light"/>
                <a:ea typeface="+mn-lt"/>
                <a:cs typeface="Poppins Light"/>
              </a:rPr>
              <a:t>Définir</a:t>
            </a:r>
            <a:r>
              <a:rPr lang="en-US" sz="1500" dirty="0">
                <a:solidFill>
                  <a:srgbClr val="0D0D0D"/>
                </a:solidFill>
                <a:latin typeface="Poppins Light"/>
                <a:ea typeface="+mn-lt"/>
                <a:cs typeface="Poppins Light"/>
              </a:rPr>
              <a:t> le budget et les </a:t>
            </a:r>
            <a:r>
              <a:rPr lang="en-US" sz="1500" dirty="0" err="1">
                <a:solidFill>
                  <a:srgbClr val="0D0D0D"/>
                </a:solidFill>
                <a:latin typeface="Poppins Light"/>
                <a:ea typeface="+mn-lt"/>
                <a:cs typeface="Poppins Light"/>
              </a:rPr>
              <a:t>ressources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nécessaires</a:t>
            </a:r>
            <a:r>
              <a:rPr lang="en-US" sz="1500" dirty="0">
                <a:solidFill>
                  <a:srgbClr val="0D0D0D"/>
                </a:solidFill>
                <a:latin typeface="Poppins Light"/>
                <a:ea typeface="+mn-lt"/>
                <a:cs typeface="Poppins Light"/>
              </a:rPr>
              <a:t> pour </a:t>
            </a:r>
            <a:r>
              <a:rPr lang="en-US" sz="1500" dirty="0" err="1">
                <a:solidFill>
                  <a:srgbClr val="0D0D0D"/>
                </a:solidFill>
                <a:latin typeface="Poppins Light"/>
                <a:ea typeface="+mn-lt"/>
                <a:cs typeface="Poppins Light"/>
              </a:rPr>
              <a:t>garantir</a:t>
            </a:r>
            <a:r>
              <a:rPr lang="en-US" sz="1500" dirty="0">
                <a:solidFill>
                  <a:srgbClr val="0D0D0D"/>
                </a:solidFill>
                <a:latin typeface="Poppins Light"/>
                <a:ea typeface="+mn-lt"/>
                <a:cs typeface="Poppins Light"/>
              </a:rPr>
              <a:t> le respect du </a:t>
            </a:r>
            <a:r>
              <a:rPr lang="en-US" sz="1500" dirty="0" err="1">
                <a:solidFill>
                  <a:srgbClr val="0D0D0D"/>
                </a:solidFill>
                <a:latin typeface="Poppins Light"/>
                <a:ea typeface="+mn-lt"/>
                <a:cs typeface="Poppins Light"/>
              </a:rPr>
              <a:t>calendrier</a:t>
            </a:r>
            <a:r>
              <a:rPr lang="en-US" sz="1500" dirty="0">
                <a:solidFill>
                  <a:srgbClr val="0D0D0D"/>
                </a:solidFill>
                <a:latin typeface="Poppins Light"/>
                <a:ea typeface="+mn-lt"/>
                <a:cs typeface="Poppins Light"/>
              </a:rPr>
              <a:t> du </a:t>
            </a:r>
            <a:r>
              <a:rPr lang="en-US" sz="1500" dirty="0" err="1">
                <a:solidFill>
                  <a:srgbClr val="0D0D0D"/>
                </a:solidFill>
                <a:latin typeface="Poppins Light"/>
                <a:ea typeface="+mn-lt"/>
                <a:cs typeface="Poppins Light"/>
              </a:rPr>
              <a:t>projet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garder</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l’esprit</a:t>
            </a:r>
            <a:r>
              <a:rPr lang="en-US" sz="1500" dirty="0">
                <a:solidFill>
                  <a:srgbClr val="0D0D0D"/>
                </a:solidFill>
                <a:latin typeface="Poppins Light"/>
                <a:ea typeface="+mn-lt"/>
                <a:cs typeface="Poppins Light"/>
              </a:rPr>
              <a:t> que </a:t>
            </a:r>
            <a:r>
              <a:rPr lang="en-US" sz="1500" dirty="0" err="1">
                <a:solidFill>
                  <a:srgbClr val="0D0D0D"/>
                </a:solidFill>
                <a:latin typeface="Poppins Light"/>
                <a:ea typeface="+mn-lt"/>
                <a:cs typeface="Poppins Light"/>
              </a:rPr>
              <a:t>l’accent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est</a:t>
            </a:r>
            <a:r>
              <a:rPr lang="en-US" sz="1500" dirty="0">
                <a:solidFill>
                  <a:srgbClr val="0D0D0D"/>
                </a:solidFill>
                <a:latin typeface="Poppins Light"/>
                <a:ea typeface="+mn-lt"/>
                <a:cs typeface="Poppins Light"/>
              </a:rPr>
              <a:t> mis sur la </a:t>
            </a:r>
            <a:r>
              <a:rPr lang="en-US" sz="1500" dirty="0" err="1">
                <a:solidFill>
                  <a:srgbClr val="0D0D0D"/>
                </a:solidFill>
                <a:latin typeface="Poppins Light"/>
                <a:ea typeface="+mn-lt"/>
                <a:cs typeface="Poppins Light"/>
              </a:rPr>
              <a:t>rapidité</a:t>
            </a:r>
            <a:r>
              <a:rPr lang="en-US" sz="1500" dirty="0">
                <a:solidFill>
                  <a:srgbClr val="0D0D0D"/>
                </a:solidFill>
                <a:latin typeface="Poppins Light"/>
                <a:ea typeface="+mn-lt"/>
                <a:cs typeface="Poppins Light"/>
              </a:rPr>
              <a:t>).</a:t>
            </a:r>
            <a:endParaRPr lang="en-US" dirty="0"/>
          </a:p>
          <a:p>
            <a:pPr>
              <a:lnSpc>
                <a:spcPts val="2475"/>
              </a:lnSpc>
            </a:pPr>
            <a:endParaRPr lang="en-US" sz="1500" dirty="0">
              <a:solidFill>
                <a:srgbClr val="0D0D0D"/>
              </a:solidFill>
              <a:latin typeface="Poppins Light"/>
              <a:ea typeface="Calibri"/>
              <a:cs typeface="Poppins Light"/>
            </a:endParaRPr>
          </a:p>
        </p:txBody>
      </p:sp>
      <p:sp>
        <p:nvSpPr>
          <p:cNvPr id="8" name="Budget"/>
          <p:cNvSpPr/>
          <p:nvPr/>
        </p:nvSpPr>
        <p:spPr>
          <a:xfrm>
            <a:off x="6667500" y="4495800"/>
            <a:ext cx="497205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Budget</a:t>
            </a:r>
            <a:endParaRPr lang="en-US" sz="2250"/>
          </a:p>
        </p:txBody>
      </p:sp>
      <p:sp>
        <p:nvSpPr>
          <p:cNvPr id="9" name="Establish timeline including any key milestones and deadlines"/>
          <p:cNvSpPr/>
          <p:nvPr/>
        </p:nvSpPr>
        <p:spPr>
          <a:xfrm>
            <a:off x="952500" y="5200650"/>
            <a:ext cx="4972050" cy="628650"/>
          </a:xfrm>
          <a:prstGeom prst="rect">
            <a:avLst/>
          </a:prstGeom>
          <a:noFill/>
          <a:ln/>
        </p:spPr>
        <p:txBody>
          <a:bodyPr wrap="square" lIns="0" tIns="0" rIns="0" bIns="0" rtlCol="0" anchor="t"/>
          <a:lstStyle/>
          <a:p>
            <a:r>
              <a:rPr lang="en-US" sz="1500" err="1">
                <a:solidFill>
                  <a:srgbClr val="0D0D0D"/>
                </a:solidFill>
                <a:latin typeface="Poppins Light"/>
                <a:ea typeface="+mn-lt"/>
                <a:cs typeface="Poppins Light"/>
              </a:rPr>
              <a:t>Établir</a:t>
            </a:r>
            <a:r>
              <a:rPr lang="en-US" sz="1500">
                <a:solidFill>
                  <a:srgbClr val="0D0D0D"/>
                </a:solidFill>
                <a:latin typeface="Poppins Light"/>
                <a:ea typeface="+mn-lt"/>
                <a:cs typeface="Poppins Light"/>
              </a:rPr>
              <a:t> le </a:t>
            </a:r>
            <a:r>
              <a:rPr lang="en-US" sz="1500" err="1">
                <a:solidFill>
                  <a:srgbClr val="0D0D0D"/>
                </a:solidFill>
                <a:latin typeface="Poppins Light"/>
                <a:ea typeface="+mn-lt"/>
                <a:cs typeface="Poppins Light"/>
              </a:rPr>
              <a:t>calendrier</a:t>
            </a:r>
            <a:r>
              <a:rPr lang="en-US" sz="1500">
                <a:solidFill>
                  <a:srgbClr val="0D0D0D"/>
                </a:solidFill>
                <a:latin typeface="Poppins Light"/>
                <a:ea typeface="+mn-lt"/>
                <a:cs typeface="Poppins Light"/>
              </a:rPr>
              <a:t>, y compris les principales étapes et </a:t>
            </a:r>
            <a:r>
              <a:rPr lang="en-US" sz="1500" err="1">
                <a:solidFill>
                  <a:srgbClr val="0D0D0D"/>
                </a:solidFill>
                <a:latin typeface="Poppins Light"/>
                <a:ea typeface="+mn-lt"/>
                <a:cs typeface="Poppins Light"/>
              </a:rPr>
              <a:t>échéances</a:t>
            </a:r>
            <a:r>
              <a:rPr lang="en-US" sz="1500">
                <a:solidFill>
                  <a:srgbClr val="0D0D0D"/>
                </a:solidFill>
                <a:latin typeface="Poppins Light"/>
                <a:ea typeface="+mn-lt"/>
                <a:cs typeface="Poppins Light"/>
              </a:rPr>
              <a:t>. </a:t>
            </a:r>
            <a:endParaRPr lang="en-US"/>
          </a:p>
          <a:p>
            <a:pPr>
              <a:lnSpc>
                <a:spcPts val="2475"/>
              </a:lnSpc>
            </a:pPr>
            <a:endParaRPr lang="en-US" sz="1500" dirty="0">
              <a:solidFill>
                <a:srgbClr val="0D0D0D"/>
              </a:solidFill>
              <a:latin typeface="Poppins Light"/>
              <a:ea typeface="Calibri"/>
              <a:cs typeface="Poppins Light"/>
            </a:endParaRPr>
          </a:p>
        </p:txBody>
      </p:sp>
      <p:sp>
        <p:nvSpPr>
          <p:cNvPr id="10" name="Timeline"/>
          <p:cNvSpPr/>
          <p:nvPr/>
        </p:nvSpPr>
        <p:spPr>
          <a:xfrm>
            <a:off x="952500" y="4495800"/>
            <a:ext cx="4972050" cy="428625"/>
          </a:xfrm>
          <a:prstGeom prst="rect">
            <a:avLst/>
          </a:prstGeom>
          <a:noFill/>
          <a:ln/>
        </p:spPr>
        <p:txBody>
          <a:bodyPr wrap="square" lIns="0" tIns="0" rIns="0" bIns="0" rtlCol="0" anchor="t"/>
          <a:lstStyle/>
          <a:p>
            <a:r>
              <a:rPr lang="en-US" sz="2250" dirty="0" err="1">
                <a:solidFill>
                  <a:srgbClr val="0D0D0D"/>
                </a:solidFill>
                <a:latin typeface="Poppins SemiBold"/>
                <a:ea typeface="+mn-lt"/>
                <a:cs typeface="Poppins SemiBold"/>
              </a:rPr>
              <a:t>Calendrier</a:t>
            </a:r>
            <a:endParaRPr lang="en-US" dirty="0" err="1"/>
          </a:p>
          <a:p>
            <a:pPr>
              <a:lnSpc>
                <a:spcPts val="3375"/>
              </a:lnSpc>
            </a:pPr>
            <a:endParaRPr lang="en-US" sz="2250" dirty="0">
              <a:solidFill>
                <a:srgbClr val="0D0D0D"/>
              </a:solidFill>
              <a:latin typeface="Poppins SemiBold"/>
              <a:ea typeface="Calibri"/>
              <a:cs typeface="Poppins SemiBold"/>
            </a:endParaRPr>
          </a:p>
        </p:txBody>
      </p:sp>
      <p:sp>
        <p:nvSpPr>
          <p:cNvPr id="11" name="Terms of Reference ToR 3 -"/>
          <p:cNvSpPr/>
          <p:nvPr/>
        </p:nvSpPr>
        <p:spPr>
          <a:xfrm>
            <a:off x="952500" y="952500"/>
            <a:ext cx="1640205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Mandat 3 - </a:t>
            </a:r>
            <a:endParaRPr lang="en-US" b="1" dirty="0">
              <a:latin typeface="Poppins SemiBold"/>
              <a:ea typeface="+mn-lt"/>
              <a:cs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pic>
        <p:nvPicPr>
          <p:cNvPr id="2" name="Price"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24600" y="2914650"/>
            <a:ext cx="11096625" cy="714375"/>
          </a:xfrm>
          <a:prstGeom prst="rect">
            <a:avLst/>
          </a:prstGeom>
        </p:spPr>
      </p:pic>
      <p:pic>
        <p:nvPicPr>
          <p:cNvPr id="3" name="Line 1" descr="preencoded.png"/>
          <p:cNvPicPr>
            <a:picLocks noChangeAspect="1"/>
          </p:cNvPicPr>
          <p:nvPr/>
        </p:nvPicPr>
        <p:blipFill>
          <a:blip r:embed="rId5"/>
          <a:srcRect/>
          <a:stretch/>
        </p:blipFill>
        <p:spPr>
          <a:xfrm>
            <a:off x="5905500" y="2914650"/>
            <a:ext cx="14288" cy="6915150"/>
          </a:xfrm>
          <a:prstGeom prst="rect">
            <a:avLst/>
          </a:prstGeom>
        </p:spPr>
      </p:pic>
      <p:pic>
        <p:nvPicPr>
          <p:cNvPr id="4" name="Block 1"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2914650"/>
            <a:ext cx="4619625" cy="714375"/>
          </a:xfrm>
          <a:prstGeom prst="rect">
            <a:avLst/>
          </a:prstGeom>
        </p:spPr>
      </p:pic>
      <p:pic>
        <p:nvPicPr>
          <p:cNvPr id="5" name="Frame 209558490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0"/>
            <a:ext cx="18288000" cy="2505075"/>
          </a:xfrm>
          <a:prstGeom prst="rect">
            <a:avLst/>
          </a:prstGeom>
        </p:spPr>
      </p:pic>
      <p:sp>
        <p:nvSpPr>
          <p:cNvPr id="6" name="The person should have the capacity to give consent and should have the power of choice without constraint or coercion  without feeling forced or persuaded The person should have sufficient knowledge and understanding to enable him or her to make the righ"/>
          <p:cNvSpPr/>
          <p:nvPr/>
        </p:nvSpPr>
        <p:spPr>
          <a:xfrm>
            <a:off x="6324600" y="4581525"/>
            <a:ext cx="6096000" cy="2828925"/>
          </a:xfrm>
          <a:prstGeom prst="rect">
            <a:avLst/>
          </a:prstGeom>
          <a:noFill/>
          <a:ln/>
        </p:spPr>
        <p:txBody>
          <a:bodyPr wrap="square" lIns="0" tIns="0" rIns="0" bIns="0" rtlCol="0" anchor="t"/>
          <a:lstStyle/>
          <a:p>
            <a:r>
              <a:rPr lang="en-US" sz="1500" dirty="0">
                <a:solidFill>
                  <a:srgbClr val="0D0D0D"/>
                </a:solidFill>
                <a:latin typeface="Poppins Light"/>
                <a:ea typeface="+mn-lt"/>
                <a:cs typeface="Poppins Light"/>
              </a:rPr>
              <a:t>a </a:t>
            </a:r>
            <a:r>
              <a:rPr lang="en-US" sz="1500" dirty="0" err="1">
                <a:solidFill>
                  <a:srgbClr val="0D0D0D"/>
                </a:solidFill>
                <a:latin typeface="Poppins Light"/>
                <a:ea typeface="+mn-lt"/>
                <a:cs typeface="Poppins Light"/>
              </a:rPr>
              <a:t>personne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interrogée</a:t>
            </a:r>
            <a:r>
              <a:rPr lang="en-US" sz="1500" dirty="0">
                <a:solidFill>
                  <a:srgbClr val="0D0D0D"/>
                </a:solidFill>
                <a:latin typeface="Poppins Light"/>
                <a:ea typeface="+mn-lt"/>
                <a:cs typeface="Poppins Light"/>
              </a:rPr>
              <a:t> doit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mesure</a:t>
            </a:r>
            <a:r>
              <a:rPr lang="en-US" sz="1500" dirty="0">
                <a:solidFill>
                  <a:srgbClr val="0D0D0D"/>
                </a:solidFill>
                <a:latin typeface="Poppins Light"/>
                <a:ea typeface="+mn-lt"/>
                <a:cs typeface="Poppins Light"/>
              </a:rPr>
              <a:t> de donner son </a:t>
            </a:r>
            <a:r>
              <a:rPr lang="en-US" sz="1500" dirty="0" err="1">
                <a:solidFill>
                  <a:srgbClr val="0D0D0D"/>
                </a:solidFill>
                <a:latin typeface="Poppins Light"/>
                <a:ea typeface="+mn-lt"/>
                <a:cs typeface="Poppins Light"/>
              </a:rPr>
              <a:t>consentement</a:t>
            </a:r>
            <a:r>
              <a:rPr lang="en-US" sz="1500" dirty="0">
                <a:solidFill>
                  <a:srgbClr val="0D0D0D"/>
                </a:solidFill>
                <a:latin typeface="Poppins Light"/>
                <a:ea typeface="+mn-lt"/>
                <a:cs typeface="Poppins Light"/>
              </a:rPr>
              <a:t> et de faire </a:t>
            </a:r>
            <a:r>
              <a:rPr lang="en-US" sz="1500" dirty="0" err="1">
                <a:solidFill>
                  <a:srgbClr val="0D0D0D"/>
                </a:solidFill>
                <a:latin typeface="Poppins Light"/>
                <a:ea typeface="+mn-lt"/>
                <a:cs typeface="Poppins Light"/>
              </a:rPr>
              <a:t>ses</a:t>
            </a:r>
            <a:r>
              <a:rPr lang="en-US" sz="1500" dirty="0">
                <a:solidFill>
                  <a:srgbClr val="0D0D0D"/>
                </a:solidFill>
                <a:latin typeface="Poppins Light"/>
                <a:ea typeface="+mn-lt"/>
                <a:cs typeface="Poppins Light"/>
              </a:rPr>
              <a:t> choix sans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soumise</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une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coercition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ou</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une</a:t>
            </a:r>
            <a:r>
              <a:rPr lang="en-US" sz="1500" dirty="0">
                <a:solidFill>
                  <a:srgbClr val="0D0D0D"/>
                </a:solidFill>
                <a:latin typeface="Poppins Light"/>
                <a:ea typeface="+mn-lt"/>
                <a:cs typeface="Poppins Light"/>
              </a:rPr>
              <a:t> incitation indue – sans se </a:t>
            </a:r>
            <a:r>
              <a:rPr lang="en-US" sz="1500" dirty="0" err="1">
                <a:solidFill>
                  <a:srgbClr val="0D0D0D"/>
                </a:solidFill>
                <a:latin typeface="Poppins Light"/>
                <a:ea typeface="+mn-lt"/>
                <a:cs typeface="Poppins Light"/>
              </a:rPr>
              <a:t>sentir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forcée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ou</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poussée</a:t>
            </a:r>
            <a:r>
              <a:rPr lang="en-US" sz="1500" dirty="0">
                <a:solidFill>
                  <a:srgbClr val="0D0D0D"/>
                </a:solidFill>
                <a:latin typeface="Poppins Light"/>
                <a:ea typeface="+mn-lt"/>
                <a:cs typeface="Poppins Light"/>
              </a:rPr>
              <a:t>.</a:t>
            </a:r>
            <a:endParaRPr lang="en-US" dirty="0"/>
          </a:p>
          <a:p>
            <a:r>
              <a:rPr lang="en-US" sz="1500" dirty="0">
                <a:solidFill>
                  <a:srgbClr val="0D0D0D"/>
                </a:solidFill>
                <a:latin typeface="Poppins Light"/>
                <a:ea typeface="+mn-lt"/>
                <a:cs typeface="Poppins Light"/>
              </a:rPr>
              <a:t>Elle doit </a:t>
            </a:r>
            <a:r>
              <a:rPr lang="en-US" sz="1500" dirty="0" err="1">
                <a:solidFill>
                  <a:srgbClr val="0D0D0D"/>
                </a:solidFill>
                <a:latin typeface="Poppins Light"/>
                <a:ea typeface="+mn-lt"/>
                <a:cs typeface="Poppins Light"/>
              </a:rPr>
              <a:t>avoir</a:t>
            </a:r>
            <a:r>
              <a:rPr lang="en-US" sz="1500" dirty="0">
                <a:solidFill>
                  <a:srgbClr val="0D0D0D"/>
                </a:solidFill>
                <a:latin typeface="Poppins Light"/>
                <a:ea typeface="+mn-lt"/>
                <a:cs typeface="Poppins Light"/>
              </a:rPr>
              <a:t> les </a:t>
            </a:r>
            <a:r>
              <a:rPr lang="en-US" sz="1500" dirty="0" err="1">
                <a:solidFill>
                  <a:srgbClr val="0D0D0D"/>
                </a:solidFill>
                <a:latin typeface="Poppins Light"/>
                <a:ea typeface="+mn-lt"/>
                <a:cs typeface="Poppins Light"/>
              </a:rPr>
              <a:t>connaissances</a:t>
            </a:r>
            <a:r>
              <a:rPr lang="en-US" sz="1500" dirty="0">
                <a:solidFill>
                  <a:srgbClr val="0D0D0D"/>
                </a:solidFill>
                <a:latin typeface="Poppins Light"/>
                <a:ea typeface="+mn-lt"/>
                <a:cs typeface="Poppins Light"/>
              </a:rPr>
              <a:t> et la </a:t>
            </a:r>
            <a:r>
              <a:rPr lang="en-US" sz="1500" dirty="0" err="1">
                <a:solidFill>
                  <a:srgbClr val="0D0D0D"/>
                </a:solidFill>
                <a:latin typeface="Poppins Light"/>
                <a:ea typeface="+mn-lt"/>
                <a:cs typeface="Poppins Light"/>
              </a:rPr>
              <a:t>compréhension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nécessaires</a:t>
            </a:r>
            <a:r>
              <a:rPr lang="en-US" sz="1500" dirty="0">
                <a:solidFill>
                  <a:srgbClr val="0D0D0D"/>
                </a:solidFill>
                <a:latin typeface="Poppins Light"/>
                <a:ea typeface="+mn-lt"/>
                <a:cs typeface="Poppins Light"/>
              </a:rPr>
              <a:t> pour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mesure</a:t>
            </a:r>
            <a:r>
              <a:rPr lang="en-US" sz="1500" dirty="0">
                <a:solidFill>
                  <a:srgbClr val="0D0D0D"/>
                </a:solidFill>
                <a:latin typeface="Poppins Light"/>
                <a:ea typeface="+mn-lt"/>
                <a:cs typeface="Poppins Light"/>
              </a:rPr>
              <a:t> de prendre la bonne </a:t>
            </a:r>
            <a:r>
              <a:rPr lang="en-US" sz="1500" dirty="0" err="1">
                <a:solidFill>
                  <a:srgbClr val="0D0D0D"/>
                </a:solidFill>
                <a:latin typeface="Poppins Light"/>
                <a:ea typeface="+mn-lt"/>
                <a:cs typeface="Poppins Light"/>
              </a:rPr>
              <a:t>décision</a:t>
            </a:r>
            <a:r>
              <a:rPr lang="en-US" sz="1500" dirty="0">
                <a:solidFill>
                  <a:srgbClr val="0D0D0D"/>
                </a:solidFill>
                <a:latin typeface="Poppins Light"/>
                <a:ea typeface="+mn-lt"/>
                <a:cs typeface="Poppins Light"/>
              </a:rPr>
              <a:t>.</a:t>
            </a:r>
            <a:endParaRPr lang="en-US" dirty="0"/>
          </a:p>
          <a:p>
            <a:r>
              <a:rPr lang="en-US" sz="1500" dirty="0">
                <a:solidFill>
                  <a:srgbClr val="0D0D0D"/>
                </a:solidFill>
                <a:latin typeface="Poppins Light"/>
                <a:ea typeface="+mn-lt"/>
                <a:cs typeface="Poppins Light"/>
              </a:rPr>
              <a:t>Dans le </a:t>
            </a:r>
            <a:r>
              <a:rPr lang="en-US" sz="1500" dirty="0" err="1">
                <a:solidFill>
                  <a:srgbClr val="0D0D0D"/>
                </a:solidFill>
                <a:latin typeface="Poppins Light"/>
                <a:ea typeface="+mn-lt"/>
                <a:cs typeface="Poppins Light"/>
              </a:rPr>
              <a:t>cas</a:t>
            </a:r>
            <a:r>
              <a:rPr lang="en-US" sz="1500" dirty="0">
                <a:solidFill>
                  <a:srgbClr val="0D0D0D"/>
                </a:solidFill>
                <a:latin typeface="Poppins Light"/>
                <a:ea typeface="+mn-lt"/>
                <a:cs typeface="Poppins Light"/>
              </a:rPr>
              <a:t> des </a:t>
            </a:r>
            <a:r>
              <a:rPr lang="en-US" sz="1500" dirty="0" err="1">
                <a:solidFill>
                  <a:srgbClr val="0D0D0D"/>
                </a:solidFill>
                <a:latin typeface="Poppins Light"/>
                <a:ea typeface="+mn-lt"/>
                <a:cs typeface="Poppins Light"/>
              </a:rPr>
              <a:t>mineurs</a:t>
            </a:r>
            <a:r>
              <a:rPr lang="en-US" sz="1500" dirty="0">
                <a:solidFill>
                  <a:srgbClr val="0D0D0D"/>
                </a:solidFill>
                <a:latin typeface="Poppins Light"/>
                <a:ea typeface="+mn-lt"/>
                <a:cs typeface="Poppins Light"/>
              </a:rPr>
              <a:t>, il </a:t>
            </a:r>
            <a:r>
              <a:rPr lang="en-US" sz="1500" dirty="0" err="1">
                <a:solidFill>
                  <a:srgbClr val="0D0D0D"/>
                </a:solidFill>
                <a:latin typeface="Poppins Light"/>
                <a:ea typeface="+mn-lt"/>
                <a:cs typeface="Poppins Light"/>
              </a:rPr>
              <a:t>convient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d’obtenir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leur</a:t>
            </a:r>
            <a:r>
              <a:rPr lang="en-US" sz="1500" dirty="0">
                <a:solidFill>
                  <a:srgbClr val="0D0D0D"/>
                </a:solidFill>
                <a:latin typeface="Poppins Light"/>
                <a:ea typeface="+mn-lt"/>
                <a:cs typeface="Poppins Light"/>
              </a:rPr>
              <a:t> « </a:t>
            </a:r>
            <a:r>
              <a:rPr lang="en-US" sz="1500" dirty="0" err="1">
                <a:solidFill>
                  <a:srgbClr val="0D0D0D"/>
                </a:solidFill>
                <a:latin typeface="Poppins Light"/>
                <a:ea typeface="+mn-lt"/>
                <a:cs typeface="Poppins Light"/>
              </a:rPr>
              <a:t>assentiment</a:t>
            </a:r>
            <a:r>
              <a:rPr lang="en-US" sz="1500" dirty="0">
                <a:solidFill>
                  <a:srgbClr val="0D0D0D"/>
                </a:solidFill>
                <a:latin typeface="Poppins Light"/>
                <a:ea typeface="+mn-lt"/>
                <a:cs typeface="Poppins Light"/>
              </a:rPr>
              <a:t> », </a:t>
            </a:r>
            <a:r>
              <a:rPr lang="en-US" sz="1500" dirty="0" err="1">
                <a:solidFill>
                  <a:srgbClr val="0D0D0D"/>
                </a:solidFill>
                <a:latin typeface="Poppins Light"/>
                <a:ea typeface="+mn-lt"/>
                <a:cs typeface="Poppins Light"/>
              </a:rPr>
              <a:t>ainsi</a:t>
            </a:r>
            <a:r>
              <a:rPr lang="en-US" sz="1500" dirty="0">
                <a:solidFill>
                  <a:srgbClr val="0D0D0D"/>
                </a:solidFill>
                <a:latin typeface="Poppins Light"/>
                <a:ea typeface="+mn-lt"/>
                <a:cs typeface="Poppins Light"/>
              </a:rPr>
              <a:t> que le </a:t>
            </a:r>
            <a:r>
              <a:rPr lang="en-US" sz="1500" dirty="0" err="1">
                <a:solidFill>
                  <a:srgbClr val="0D0D0D"/>
                </a:solidFill>
                <a:latin typeface="Poppins Light"/>
                <a:ea typeface="+mn-lt"/>
                <a:cs typeface="Poppins Light"/>
              </a:rPr>
              <a:t>consentement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d’une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personne</a:t>
            </a:r>
            <a:r>
              <a:rPr lang="en-US" sz="1500" dirty="0">
                <a:solidFill>
                  <a:srgbClr val="0D0D0D"/>
                </a:solidFill>
                <a:latin typeface="Poppins Light"/>
                <a:ea typeface="+mn-lt"/>
                <a:cs typeface="Poppins Light"/>
              </a:rPr>
              <a:t> majeure </a:t>
            </a:r>
            <a:r>
              <a:rPr lang="en-US" sz="1500" dirty="0" err="1">
                <a:solidFill>
                  <a:srgbClr val="0D0D0D"/>
                </a:solidFill>
                <a:latin typeface="Poppins Light"/>
                <a:ea typeface="+mn-lt"/>
                <a:cs typeface="Poppins Light"/>
              </a:rPr>
              <a:t>chargée</a:t>
            </a:r>
            <a:r>
              <a:rPr lang="en-US" sz="1500" dirty="0">
                <a:solidFill>
                  <a:srgbClr val="0D0D0D"/>
                </a:solidFill>
                <a:latin typeface="Poppins Light"/>
                <a:ea typeface="+mn-lt"/>
                <a:cs typeface="Poppins Light"/>
              </a:rPr>
              <a:t> de </a:t>
            </a:r>
            <a:r>
              <a:rPr lang="en-US" sz="1500" dirty="0" err="1">
                <a:solidFill>
                  <a:srgbClr val="0D0D0D"/>
                </a:solidFill>
                <a:latin typeface="Poppins Light"/>
                <a:ea typeface="+mn-lt"/>
                <a:cs typeface="Poppins Light"/>
              </a:rPr>
              <a:t>s’occuper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d’elle</a:t>
            </a:r>
            <a:r>
              <a:rPr lang="en-US" sz="1500" dirty="0">
                <a:solidFill>
                  <a:srgbClr val="0D0D0D"/>
                </a:solidFill>
                <a:latin typeface="Poppins Light"/>
                <a:ea typeface="+mn-lt"/>
                <a:cs typeface="Poppins Light"/>
              </a:rPr>
              <a:t>. </a:t>
            </a:r>
            <a:endParaRPr lang="en-US" dirty="0"/>
          </a:p>
          <a:p>
            <a:pPr>
              <a:lnSpc>
                <a:spcPts val="2475"/>
              </a:lnSpc>
            </a:pPr>
            <a:endParaRPr lang="en-US" sz="1500" dirty="0">
              <a:solidFill>
                <a:srgbClr val="0D0D0D"/>
              </a:solidFill>
              <a:latin typeface="Poppins Light"/>
              <a:ea typeface="Calibri"/>
              <a:cs typeface="Poppins Light"/>
            </a:endParaRPr>
          </a:p>
        </p:txBody>
      </p:sp>
      <p:sp>
        <p:nvSpPr>
          <p:cNvPr id="7" name="Informed consent"/>
          <p:cNvSpPr/>
          <p:nvPr/>
        </p:nvSpPr>
        <p:spPr>
          <a:xfrm>
            <a:off x="6324600" y="3876675"/>
            <a:ext cx="6096000" cy="428625"/>
          </a:xfrm>
          <a:prstGeom prst="rect">
            <a:avLst/>
          </a:prstGeom>
          <a:noFill/>
          <a:ln/>
        </p:spPr>
        <p:txBody>
          <a:bodyPr wrap="square" lIns="0" tIns="0" rIns="0" bIns="0" rtlCol="0" anchor="t"/>
          <a:lstStyle/>
          <a:p>
            <a:r>
              <a:rPr lang="en-US" sz="2250" b="1" err="1">
                <a:solidFill>
                  <a:srgbClr val="0D0D0D"/>
                </a:solidFill>
                <a:latin typeface="Poppins SemiBold"/>
                <a:ea typeface="+mn-lt"/>
                <a:cs typeface="+mn-lt"/>
              </a:rPr>
              <a:t>Consentement</a:t>
            </a:r>
            <a:r>
              <a:rPr lang="en-US" sz="2250" b="1" dirty="0">
                <a:solidFill>
                  <a:srgbClr val="0D0D0D"/>
                </a:solidFill>
                <a:latin typeface="Poppins SemiBold"/>
                <a:ea typeface="+mn-lt"/>
                <a:cs typeface="+mn-lt"/>
              </a:rPr>
              <a:t> </a:t>
            </a:r>
            <a:r>
              <a:rPr lang="en-US" sz="2250" b="1" err="1">
                <a:solidFill>
                  <a:srgbClr val="0D0D0D"/>
                </a:solidFill>
                <a:latin typeface="Poppins SemiBold"/>
                <a:ea typeface="+mn-lt"/>
                <a:cs typeface="+mn-lt"/>
              </a:rPr>
              <a:t>éclairé</a:t>
            </a:r>
            <a:endParaRPr lang="en-US" err="1">
              <a:latin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8" name="This should be possible at any time during the assessment without consequence This includes the right to ask for the tape-recorder if one is used to be switched off"/>
          <p:cNvSpPr/>
          <p:nvPr/>
        </p:nvSpPr>
        <p:spPr>
          <a:xfrm>
            <a:off x="6324600" y="8353425"/>
            <a:ext cx="6096000" cy="1257300"/>
          </a:xfrm>
          <a:prstGeom prst="rect">
            <a:avLst/>
          </a:prstGeom>
          <a:noFill/>
          <a:ln/>
        </p:spPr>
        <p:txBody>
          <a:bodyPr wrap="square" lIns="0" tIns="0" rIns="0" bIns="0" rtlCol="0" anchor="t"/>
          <a:lstStyle/>
          <a:p>
            <a:r>
              <a:rPr lang="en-US" sz="1500" dirty="0">
                <a:solidFill>
                  <a:srgbClr val="0D0D0D"/>
                </a:solidFill>
                <a:latin typeface="Poppins Light"/>
                <a:ea typeface="+mn-lt"/>
                <a:cs typeface="Poppins Light"/>
              </a:rPr>
              <a:t>e </a:t>
            </a:r>
            <a:r>
              <a:rPr lang="en-US" sz="1500" dirty="0" err="1">
                <a:solidFill>
                  <a:srgbClr val="0D0D0D"/>
                </a:solidFill>
                <a:latin typeface="Poppins Light"/>
                <a:ea typeface="+mn-lt"/>
                <a:cs typeface="Poppins Light"/>
              </a:rPr>
              <a:t>consentement</a:t>
            </a:r>
            <a:r>
              <a:rPr lang="en-US" sz="1500" dirty="0">
                <a:solidFill>
                  <a:srgbClr val="0D0D0D"/>
                </a:solidFill>
                <a:latin typeface="Poppins Light"/>
                <a:ea typeface="+mn-lt"/>
                <a:cs typeface="Poppins Light"/>
              </a:rPr>
              <a:t> doit </a:t>
            </a:r>
            <a:r>
              <a:rPr lang="en-US" sz="1500" dirty="0" err="1">
                <a:solidFill>
                  <a:srgbClr val="0D0D0D"/>
                </a:solidFill>
                <a:latin typeface="Poppins Light"/>
                <a:ea typeface="+mn-lt"/>
                <a:cs typeface="Poppins Light"/>
              </a:rPr>
              <a:t>pouvoir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retiré</a:t>
            </a:r>
            <a:r>
              <a:rPr lang="en-US" sz="1500" dirty="0">
                <a:solidFill>
                  <a:srgbClr val="0D0D0D"/>
                </a:solidFill>
                <a:latin typeface="Poppins Light"/>
                <a:ea typeface="+mn-lt"/>
                <a:cs typeface="Poppins Light"/>
              </a:rPr>
              <a:t> à tout moment de </a:t>
            </a:r>
            <a:r>
              <a:rPr lang="en-US" sz="1500" dirty="0" err="1">
                <a:solidFill>
                  <a:srgbClr val="0D0D0D"/>
                </a:solidFill>
                <a:latin typeface="Poppins Light"/>
                <a:ea typeface="+mn-lt"/>
                <a:cs typeface="Poppins Light"/>
              </a:rPr>
              <a:t>l’évaluation</a:t>
            </a:r>
            <a:r>
              <a:rPr lang="en-US" sz="1500" dirty="0">
                <a:solidFill>
                  <a:srgbClr val="0D0D0D"/>
                </a:solidFill>
                <a:latin typeface="Poppins Light"/>
                <a:ea typeface="+mn-lt"/>
                <a:cs typeface="Poppins Light"/>
              </a:rPr>
              <a:t>, sans que </a:t>
            </a:r>
            <a:r>
              <a:rPr lang="en-US" sz="1500" dirty="0" err="1">
                <a:solidFill>
                  <a:srgbClr val="0D0D0D"/>
                </a:solidFill>
                <a:latin typeface="Poppins Light"/>
                <a:ea typeface="+mn-lt"/>
                <a:cs typeface="Poppins Light"/>
              </a:rPr>
              <a:t>cela</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porte</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conséquence</a:t>
            </a:r>
            <a:r>
              <a:rPr lang="en-US" sz="1500" dirty="0">
                <a:solidFill>
                  <a:srgbClr val="0D0D0D"/>
                </a:solidFill>
                <a:latin typeface="Poppins Light"/>
                <a:ea typeface="+mn-lt"/>
                <a:cs typeface="Poppins Light"/>
              </a:rPr>
              <a:t>.</a:t>
            </a:r>
            <a:endParaRPr lang="en-US" dirty="0"/>
          </a:p>
          <a:p>
            <a:r>
              <a:rPr lang="en-US" sz="1500" dirty="0">
                <a:solidFill>
                  <a:srgbClr val="0D0D0D"/>
                </a:solidFill>
                <a:latin typeface="Poppins Light"/>
                <a:ea typeface="+mn-lt"/>
                <a:cs typeface="Poppins Light"/>
              </a:rPr>
              <a:t>De </a:t>
            </a:r>
            <a:r>
              <a:rPr lang="en-US" sz="1500" dirty="0" err="1">
                <a:solidFill>
                  <a:srgbClr val="0D0D0D"/>
                </a:solidFill>
                <a:latin typeface="Poppins Light"/>
                <a:ea typeface="+mn-lt"/>
                <a:cs typeface="Poppins Light"/>
              </a:rPr>
              <a:t>même</a:t>
            </a:r>
            <a:r>
              <a:rPr lang="en-US" sz="1500" dirty="0">
                <a:solidFill>
                  <a:srgbClr val="0D0D0D"/>
                </a:solidFill>
                <a:latin typeface="Poppins Light"/>
                <a:ea typeface="+mn-lt"/>
                <a:cs typeface="Poppins Light"/>
              </a:rPr>
              <a:t>, il doit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possible de demander à </a:t>
            </a:r>
            <a:r>
              <a:rPr lang="en-US" sz="1500" dirty="0" err="1">
                <a:solidFill>
                  <a:srgbClr val="0D0D0D"/>
                </a:solidFill>
                <a:latin typeface="Poppins Light"/>
                <a:ea typeface="+mn-lt"/>
                <a:cs typeface="Poppins Light"/>
              </a:rPr>
              <a:t>ce</a:t>
            </a:r>
            <a:r>
              <a:rPr lang="en-US" sz="1500" dirty="0">
                <a:solidFill>
                  <a:srgbClr val="0D0D0D"/>
                </a:solidFill>
                <a:latin typeface="Poppins Light"/>
                <a:ea typeface="+mn-lt"/>
                <a:cs typeface="Poppins Light"/>
              </a:rPr>
              <a:t> que le </a:t>
            </a:r>
            <a:r>
              <a:rPr lang="en-US" sz="1500" dirty="0" err="1">
                <a:solidFill>
                  <a:srgbClr val="0D0D0D"/>
                </a:solidFill>
                <a:latin typeface="Poppins Light"/>
                <a:ea typeface="+mn-lt"/>
                <a:cs typeface="Poppins Light"/>
              </a:rPr>
              <a:t>magnétophone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soit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éteint</a:t>
            </a:r>
            <a:r>
              <a:rPr lang="en-US" sz="1500" dirty="0">
                <a:solidFill>
                  <a:srgbClr val="0D0D0D"/>
                </a:solidFill>
                <a:latin typeface="Poppins Light"/>
                <a:ea typeface="+mn-lt"/>
                <a:cs typeface="Poppins Light"/>
              </a:rPr>
              <a:t> (le </a:t>
            </a:r>
            <a:r>
              <a:rPr lang="en-US" sz="1500" dirty="0" err="1">
                <a:solidFill>
                  <a:srgbClr val="0D0D0D"/>
                </a:solidFill>
                <a:latin typeface="Poppins Light"/>
                <a:ea typeface="+mn-lt"/>
                <a:cs typeface="Poppins Light"/>
              </a:rPr>
              <a:t>cas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échéant</a:t>
            </a:r>
            <a:r>
              <a:rPr lang="en-US" sz="1500" dirty="0">
                <a:solidFill>
                  <a:srgbClr val="0D0D0D"/>
                </a:solidFill>
                <a:latin typeface="Poppins Light"/>
                <a:ea typeface="+mn-lt"/>
                <a:cs typeface="Poppins Light"/>
              </a:rPr>
              <a:t>).</a:t>
            </a:r>
            <a:endParaRPr lang="en-US" dirty="0"/>
          </a:p>
          <a:p>
            <a:endParaRPr lang="en-US"/>
          </a:p>
          <a:p>
            <a:pPr>
              <a:lnSpc>
                <a:spcPts val="2475"/>
              </a:lnSpc>
            </a:pPr>
            <a:endParaRPr lang="en-US" sz="1500" dirty="0">
              <a:solidFill>
                <a:srgbClr val="0D0D0D"/>
              </a:solidFill>
              <a:latin typeface="Poppins Light"/>
              <a:ea typeface="Calibri"/>
              <a:cs typeface="Poppins Light"/>
            </a:endParaRPr>
          </a:p>
        </p:txBody>
      </p:sp>
      <p:sp>
        <p:nvSpPr>
          <p:cNvPr id="9" name="Right to withdraw"/>
          <p:cNvSpPr/>
          <p:nvPr/>
        </p:nvSpPr>
        <p:spPr>
          <a:xfrm>
            <a:off x="6324600" y="7648575"/>
            <a:ext cx="6096000" cy="428625"/>
          </a:xfrm>
          <a:prstGeom prst="rect">
            <a:avLst/>
          </a:prstGeom>
          <a:noFill/>
          <a:ln/>
        </p:spPr>
        <p:txBody>
          <a:bodyPr wrap="square" lIns="0" tIns="0" rIns="0" bIns="0" rtlCol="0" anchor="t"/>
          <a:lstStyle/>
          <a:p>
            <a:r>
              <a:rPr lang="en-US" sz="2250" dirty="0" err="1">
                <a:solidFill>
                  <a:srgbClr val="0D0D0D"/>
                </a:solidFill>
                <a:latin typeface="Poppins SemiBold"/>
                <a:ea typeface="+mn-lt"/>
                <a:cs typeface="Poppins SemiBold"/>
              </a:rPr>
              <a:t>Retrait</a:t>
            </a:r>
            <a:r>
              <a:rPr lang="en-US" sz="2250" dirty="0">
                <a:solidFill>
                  <a:srgbClr val="0D0D0D"/>
                </a:solidFill>
                <a:latin typeface="Poppins SemiBold"/>
                <a:ea typeface="+mn-lt"/>
                <a:cs typeface="Poppins SemiBold"/>
              </a:rPr>
              <a:t> du </a:t>
            </a:r>
            <a:r>
              <a:rPr lang="en-US" sz="2250" dirty="0" err="1">
                <a:solidFill>
                  <a:srgbClr val="0D0D0D"/>
                </a:solidFill>
                <a:latin typeface="Poppins SemiBold"/>
                <a:ea typeface="+mn-lt"/>
                <a:cs typeface="Poppins SemiBold"/>
              </a:rPr>
              <a:t>consentement</a:t>
            </a:r>
            <a:r>
              <a:rPr lang="en-US" sz="2250" dirty="0">
                <a:solidFill>
                  <a:srgbClr val="0D0D0D"/>
                </a:solidFill>
                <a:latin typeface="Poppins SemiBold"/>
                <a:ea typeface="+mn-lt"/>
                <a:cs typeface="Poppins SemiBold"/>
              </a:rPr>
              <a:t> </a:t>
            </a:r>
            <a:endParaRPr lang="en-US" dirty="0"/>
          </a:p>
          <a:p>
            <a:pPr>
              <a:lnSpc>
                <a:spcPts val="3375"/>
              </a:lnSpc>
            </a:pPr>
            <a:endParaRPr lang="en-US" sz="2250" dirty="0">
              <a:solidFill>
                <a:srgbClr val="0D0D0D"/>
              </a:solidFill>
              <a:latin typeface="Poppins SemiBold"/>
              <a:ea typeface="Calibri"/>
              <a:cs typeface="Poppins SemiBold"/>
            </a:endParaRPr>
          </a:p>
        </p:txBody>
      </p:sp>
      <p:sp>
        <p:nvSpPr>
          <p:cNvPr id="10" name="Respect confidentiality  participants should be able to choose whether their statements are public and attributable quoted on record or whether their statements are anonymous or not to be quoted off record Respect privacy  participants should be able to s"/>
          <p:cNvSpPr/>
          <p:nvPr/>
        </p:nvSpPr>
        <p:spPr>
          <a:xfrm>
            <a:off x="12601575" y="4721704"/>
            <a:ext cx="4838700" cy="4714875"/>
          </a:xfrm>
          <a:prstGeom prst="rect">
            <a:avLst/>
          </a:prstGeom>
          <a:noFill/>
          <a:ln/>
        </p:spPr>
        <p:txBody>
          <a:bodyPr wrap="square" lIns="0" tIns="0" rIns="0" bIns="0" rtlCol="0" anchor="t"/>
          <a:lstStyle/>
          <a:p>
            <a:r>
              <a:rPr lang="en-US" sz="1500" dirty="0" err="1">
                <a:solidFill>
                  <a:srgbClr val="0D0D0D"/>
                </a:solidFill>
                <a:latin typeface="Poppins Light"/>
                <a:ea typeface="+mn-lt"/>
                <a:cs typeface="Poppins Light"/>
              </a:rPr>
              <a:t>Confidentialité</a:t>
            </a:r>
            <a:r>
              <a:rPr lang="en-US" sz="1500" dirty="0">
                <a:solidFill>
                  <a:srgbClr val="0D0D0D"/>
                </a:solidFill>
                <a:latin typeface="Poppins Light"/>
                <a:ea typeface="+mn-lt"/>
                <a:cs typeface="Poppins Light"/>
              </a:rPr>
              <a:t> : il </a:t>
            </a:r>
            <a:r>
              <a:rPr lang="en-US" sz="1500" dirty="0" err="1">
                <a:solidFill>
                  <a:srgbClr val="0D0D0D"/>
                </a:solidFill>
                <a:latin typeface="Poppins Light"/>
                <a:ea typeface="+mn-lt"/>
                <a:cs typeface="Poppins Light"/>
              </a:rPr>
              <a:t>revient</a:t>
            </a:r>
            <a:r>
              <a:rPr lang="en-US" sz="1500" dirty="0">
                <a:solidFill>
                  <a:srgbClr val="0D0D0D"/>
                </a:solidFill>
                <a:latin typeface="Poppins Light"/>
                <a:ea typeface="+mn-lt"/>
                <a:cs typeface="Poppins Light"/>
              </a:rPr>
              <a:t> aux participants de </a:t>
            </a:r>
            <a:r>
              <a:rPr lang="en-US" sz="1500" dirty="0" err="1">
                <a:solidFill>
                  <a:srgbClr val="0D0D0D"/>
                </a:solidFill>
                <a:latin typeface="Poppins Light"/>
                <a:ea typeface="+mn-lt"/>
                <a:cs typeface="Poppins Light"/>
              </a:rPr>
              <a:t>décider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si</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leurs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propos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peuvent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rendus</a:t>
            </a:r>
            <a:r>
              <a:rPr lang="en-US" sz="1500" dirty="0">
                <a:solidFill>
                  <a:srgbClr val="0D0D0D"/>
                </a:solidFill>
                <a:latin typeface="Poppins Light"/>
                <a:ea typeface="+mn-lt"/>
                <a:cs typeface="Poppins Light"/>
              </a:rPr>
              <a:t> publics et </a:t>
            </a:r>
            <a:r>
              <a:rPr lang="en-US" sz="1500" dirty="0" err="1">
                <a:solidFill>
                  <a:srgbClr val="0D0D0D"/>
                </a:solidFill>
                <a:latin typeface="Poppins Light"/>
                <a:ea typeface="+mn-lt"/>
                <a:cs typeface="Poppins Light"/>
              </a:rPr>
              <a:t>permettre</a:t>
            </a:r>
            <a:r>
              <a:rPr lang="en-US" sz="1500" dirty="0">
                <a:solidFill>
                  <a:srgbClr val="0D0D0D"/>
                </a:solidFill>
                <a:latin typeface="Poppins Light"/>
                <a:ea typeface="+mn-lt"/>
                <a:cs typeface="Poppins Light"/>
              </a:rPr>
              <a:t> de les identifier, </a:t>
            </a:r>
            <a:r>
              <a:rPr lang="en-US" sz="1500" dirty="0" err="1">
                <a:solidFill>
                  <a:srgbClr val="0D0D0D"/>
                </a:solidFill>
                <a:latin typeface="Poppins Light"/>
                <a:ea typeface="+mn-lt"/>
                <a:cs typeface="Poppins Light"/>
              </a:rPr>
              <a:t>ou</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s’ils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préfèrent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rester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anonymes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ou</a:t>
            </a:r>
            <a:r>
              <a:rPr lang="en-US" sz="1500" dirty="0">
                <a:solidFill>
                  <a:srgbClr val="0D0D0D"/>
                </a:solidFill>
                <a:latin typeface="Poppins Light"/>
                <a:ea typeface="+mn-lt"/>
                <a:cs typeface="Poppins Light"/>
              </a:rPr>
              <a:t> ne pas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cités</a:t>
            </a:r>
            <a:r>
              <a:rPr lang="en-US" sz="1500" dirty="0">
                <a:solidFill>
                  <a:srgbClr val="0D0D0D"/>
                </a:solidFill>
                <a:latin typeface="Poppins Light"/>
                <a:ea typeface="+mn-lt"/>
                <a:cs typeface="Poppins Light"/>
              </a:rPr>
              <a:t> du tout. </a:t>
            </a:r>
            <a:endParaRPr lang="en-US" dirty="0"/>
          </a:p>
          <a:p>
            <a:r>
              <a:rPr lang="en-US" sz="1500" dirty="0">
                <a:solidFill>
                  <a:srgbClr val="0D0D0D"/>
                </a:solidFill>
                <a:latin typeface="Poppins Light"/>
                <a:ea typeface="+mn-lt"/>
                <a:cs typeface="Poppins Light"/>
              </a:rPr>
              <a:t>Vie </a:t>
            </a:r>
            <a:r>
              <a:rPr lang="en-US" sz="1500" dirty="0" err="1">
                <a:solidFill>
                  <a:srgbClr val="0D0D0D"/>
                </a:solidFill>
                <a:latin typeface="Poppins Light"/>
                <a:ea typeface="+mn-lt"/>
                <a:cs typeface="Poppins Light"/>
              </a:rPr>
              <a:t>privée</a:t>
            </a:r>
            <a:r>
              <a:rPr lang="en-US" sz="1500" dirty="0">
                <a:solidFill>
                  <a:srgbClr val="0D0D0D"/>
                </a:solidFill>
                <a:latin typeface="Poppins Light"/>
                <a:ea typeface="+mn-lt"/>
                <a:cs typeface="Poppins Light"/>
              </a:rPr>
              <a:t> : les participants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pouvoir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s’exprimer</a:t>
            </a:r>
            <a:r>
              <a:rPr lang="en-US" sz="1500" dirty="0">
                <a:solidFill>
                  <a:srgbClr val="0D0D0D"/>
                </a:solidFill>
                <a:latin typeface="Poppins Light"/>
                <a:ea typeface="+mn-lt"/>
                <a:cs typeface="Poppins Light"/>
              </a:rPr>
              <a:t> dans un </a:t>
            </a:r>
            <a:r>
              <a:rPr lang="en-US" sz="1500" dirty="0" err="1">
                <a:solidFill>
                  <a:srgbClr val="0D0D0D"/>
                </a:solidFill>
                <a:latin typeface="Poppins Light"/>
                <a:ea typeface="+mn-lt"/>
                <a:cs typeface="Poppins Light"/>
              </a:rPr>
              <a:t>environnement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rassurant</a:t>
            </a:r>
            <a:r>
              <a:rPr lang="en-US" sz="1500" dirty="0">
                <a:solidFill>
                  <a:srgbClr val="0D0D0D"/>
                </a:solidFill>
                <a:latin typeface="Poppins Light"/>
                <a:ea typeface="+mn-lt"/>
                <a:cs typeface="Poppins Light"/>
              </a:rPr>
              <a:t> et à </a:t>
            </a:r>
            <a:r>
              <a:rPr lang="en-US" sz="1500" dirty="0" err="1">
                <a:solidFill>
                  <a:srgbClr val="0D0D0D"/>
                </a:solidFill>
                <a:latin typeface="Poppins Light"/>
                <a:ea typeface="+mn-lt"/>
                <a:cs typeface="Poppins Light"/>
              </a:rPr>
              <a:t>l’abri</a:t>
            </a:r>
            <a:r>
              <a:rPr lang="en-US" sz="1500" dirty="0">
                <a:solidFill>
                  <a:srgbClr val="0D0D0D"/>
                </a:solidFill>
                <a:latin typeface="Poppins Light"/>
                <a:ea typeface="+mn-lt"/>
                <a:cs typeface="Poppins Light"/>
              </a:rPr>
              <a:t> des regards. </a:t>
            </a:r>
            <a:r>
              <a:rPr lang="en-US" sz="1500" dirty="0" err="1">
                <a:solidFill>
                  <a:srgbClr val="0D0D0D"/>
                </a:solidFill>
                <a:latin typeface="Poppins Light"/>
                <a:ea typeface="+mn-lt"/>
                <a:cs typeface="Poppins Light"/>
              </a:rPr>
              <a:t>Ils</a:t>
            </a:r>
            <a:r>
              <a:rPr lang="en-US" sz="1500" dirty="0">
                <a:solidFill>
                  <a:srgbClr val="0D0D0D"/>
                </a:solidFill>
                <a:latin typeface="Poppins Light"/>
                <a:ea typeface="+mn-lt"/>
                <a:cs typeface="Poppins Light"/>
              </a:rPr>
              <a:t> ne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jamais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contraints</a:t>
            </a:r>
            <a:r>
              <a:rPr lang="en-US" sz="1500" dirty="0">
                <a:solidFill>
                  <a:srgbClr val="0D0D0D"/>
                </a:solidFill>
                <a:latin typeface="Poppins Light"/>
                <a:ea typeface="+mn-lt"/>
                <a:cs typeface="Poppins Light"/>
              </a:rPr>
              <a:t> de </a:t>
            </a:r>
            <a:r>
              <a:rPr lang="en-US" sz="1500" dirty="0" err="1">
                <a:solidFill>
                  <a:srgbClr val="0D0D0D"/>
                </a:solidFill>
                <a:latin typeface="Poppins Light"/>
                <a:ea typeface="+mn-lt"/>
                <a:cs typeface="Poppins Light"/>
              </a:rPr>
              <a:t>fournir</a:t>
            </a:r>
            <a:r>
              <a:rPr lang="en-US" sz="1500" dirty="0">
                <a:solidFill>
                  <a:srgbClr val="0D0D0D"/>
                </a:solidFill>
                <a:latin typeface="Poppins Light"/>
                <a:ea typeface="+mn-lt"/>
                <a:cs typeface="Poppins Light"/>
              </a:rPr>
              <a:t> de </a:t>
            </a:r>
            <a:r>
              <a:rPr lang="en-US" sz="1500" dirty="0" err="1">
                <a:solidFill>
                  <a:srgbClr val="0D0D0D"/>
                </a:solidFill>
                <a:latin typeface="Poppins Light"/>
                <a:ea typeface="+mn-lt"/>
                <a:cs typeface="Poppins Light"/>
              </a:rPr>
              <a:t>renseignements</a:t>
            </a:r>
            <a:r>
              <a:rPr lang="en-US" sz="1500" dirty="0">
                <a:solidFill>
                  <a:srgbClr val="0D0D0D"/>
                </a:solidFill>
                <a:latin typeface="Poppins Light"/>
                <a:ea typeface="+mn-lt"/>
                <a:cs typeface="Poppins Light"/>
              </a:rPr>
              <a:t> les </a:t>
            </a:r>
            <a:r>
              <a:rPr lang="en-US" sz="1500" dirty="0" err="1">
                <a:solidFill>
                  <a:srgbClr val="0D0D0D"/>
                </a:solidFill>
                <a:latin typeface="Poppins Light"/>
                <a:ea typeface="+mn-lt"/>
                <a:cs typeface="Poppins Light"/>
              </a:rPr>
              <a:t>concernant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s’ils</a:t>
            </a:r>
            <a:r>
              <a:rPr lang="en-US" sz="1500" dirty="0">
                <a:solidFill>
                  <a:srgbClr val="0D0D0D"/>
                </a:solidFill>
                <a:latin typeface="Poppins Light"/>
                <a:ea typeface="+mn-lt"/>
                <a:cs typeface="Poppins Light"/>
              </a:rPr>
              <a:t> ne le </a:t>
            </a:r>
            <a:r>
              <a:rPr lang="en-US" sz="1500" dirty="0" err="1">
                <a:solidFill>
                  <a:srgbClr val="0D0D0D"/>
                </a:solidFill>
                <a:latin typeface="Poppins Light"/>
                <a:ea typeface="+mn-lt"/>
                <a:cs typeface="Poppins Light"/>
              </a:rPr>
              <a:t>souhaitent</a:t>
            </a:r>
            <a:r>
              <a:rPr lang="en-US" sz="1500" dirty="0">
                <a:solidFill>
                  <a:srgbClr val="0D0D0D"/>
                </a:solidFill>
                <a:latin typeface="Poppins Light"/>
                <a:ea typeface="+mn-lt"/>
                <a:cs typeface="Poppins Light"/>
              </a:rPr>
              <a:t> pas. Les données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anonymisées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lorsque</a:t>
            </a:r>
            <a:r>
              <a:rPr lang="en-US" sz="1500" dirty="0">
                <a:solidFill>
                  <a:srgbClr val="0D0D0D"/>
                </a:solidFill>
                <a:latin typeface="Poppins Light"/>
                <a:ea typeface="+mn-lt"/>
                <a:cs typeface="Poppins Light"/>
              </a:rPr>
              <a:t> le participant ne </a:t>
            </a:r>
            <a:r>
              <a:rPr lang="en-US" sz="1500" dirty="0" err="1">
                <a:solidFill>
                  <a:srgbClr val="0D0D0D"/>
                </a:solidFill>
                <a:latin typeface="Poppins Light"/>
                <a:ea typeface="+mn-lt"/>
                <a:cs typeface="Poppins Light"/>
              </a:rPr>
              <a:t>veut</a:t>
            </a:r>
            <a:r>
              <a:rPr lang="en-US" sz="1500" dirty="0">
                <a:solidFill>
                  <a:srgbClr val="0D0D0D"/>
                </a:solidFill>
                <a:latin typeface="Poppins Light"/>
                <a:ea typeface="+mn-lt"/>
                <a:cs typeface="Poppins Light"/>
              </a:rPr>
              <a:t> pas que les </a:t>
            </a:r>
            <a:r>
              <a:rPr lang="en-US" sz="1500" dirty="0" err="1">
                <a:solidFill>
                  <a:srgbClr val="0D0D0D"/>
                </a:solidFill>
                <a:latin typeface="Poppins Light"/>
                <a:ea typeface="+mn-lt"/>
                <a:cs typeface="Poppins Light"/>
              </a:rPr>
              <a:t>propos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lui</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soient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attribués</a:t>
            </a:r>
            <a:r>
              <a:rPr lang="en-US" sz="1500" dirty="0">
                <a:solidFill>
                  <a:srgbClr val="0D0D0D"/>
                </a:solidFill>
                <a:latin typeface="Poppins Light"/>
                <a:ea typeface="+mn-lt"/>
                <a:cs typeface="Poppins Light"/>
              </a:rPr>
              <a:t>), les </a:t>
            </a:r>
            <a:r>
              <a:rPr lang="en-US" sz="1500" dirty="0" err="1">
                <a:solidFill>
                  <a:srgbClr val="0D0D0D"/>
                </a:solidFill>
                <a:latin typeface="Poppins Light"/>
                <a:ea typeface="+mn-lt"/>
                <a:cs typeface="Poppins Light"/>
              </a:rPr>
              <a:t>informations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d’identification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personnelle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supprimées</a:t>
            </a:r>
            <a:r>
              <a:rPr lang="en-US" sz="1500" dirty="0">
                <a:solidFill>
                  <a:srgbClr val="0D0D0D"/>
                </a:solidFill>
                <a:latin typeface="Poppins Light"/>
                <a:ea typeface="+mn-lt"/>
                <a:cs typeface="Poppins Light"/>
              </a:rPr>
              <a:t> et les données ne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pas </a:t>
            </a:r>
            <a:r>
              <a:rPr lang="en-US" sz="1500" dirty="0" err="1">
                <a:solidFill>
                  <a:srgbClr val="0D0D0D"/>
                </a:solidFill>
                <a:latin typeface="Poppins Light"/>
                <a:ea typeface="+mn-lt"/>
                <a:cs typeface="Poppins Light"/>
              </a:rPr>
              <a:t>pouvoir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associées</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une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personne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en</a:t>
            </a:r>
            <a:r>
              <a:rPr lang="en-US" sz="1500" dirty="0">
                <a:solidFill>
                  <a:srgbClr val="0D0D0D"/>
                </a:solidFill>
                <a:latin typeface="Poppins Light"/>
                <a:ea typeface="+mn-lt"/>
                <a:cs typeface="Poppins Light"/>
              </a:rPr>
              <a:t> particulier.</a:t>
            </a:r>
            <a:endParaRPr lang="en-US" dirty="0"/>
          </a:p>
          <a:p>
            <a:r>
              <a:rPr lang="en-US" sz="1500" dirty="0">
                <a:solidFill>
                  <a:srgbClr val="0D0D0D"/>
                </a:solidFill>
                <a:latin typeface="Poppins Light"/>
                <a:ea typeface="+mn-lt"/>
                <a:cs typeface="Poppins Light"/>
              </a:rPr>
              <a:t>Les données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conservées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sécurité</a:t>
            </a:r>
            <a:r>
              <a:rPr lang="en-US" sz="1500" dirty="0">
                <a:solidFill>
                  <a:srgbClr val="0D0D0D"/>
                </a:solidFill>
                <a:latin typeface="Poppins Light"/>
                <a:ea typeface="+mn-lt"/>
                <a:cs typeface="Poppins Light"/>
              </a:rPr>
              <a:t>. </a:t>
            </a:r>
            <a:endParaRPr lang="en-US" dirty="0"/>
          </a:p>
          <a:p>
            <a:pPr>
              <a:lnSpc>
                <a:spcPts val="2475"/>
              </a:lnSpc>
            </a:pPr>
            <a:endParaRPr lang="en-US" sz="1500" dirty="0">
              <a:solidFill>
                <a:srgbClr val="0D0D0D"/>
              </a:solidFill>
              <a:latin typeface="Poppins Light"/>
              <a:ea typeface="Calibri"/>
              <a:cs typeface="Poppins Light"/>
            </a:endParaRPr>
          </a:p>
        </p:txBody>
      </p:sp>
      <p:sp>
        <p:nvSpPr>
          <p:cNvPr id="11" name="Privacy and Confidentiality"/>
          <p:cNvSpPr/>
          <p:nvPr/>
        </p:nvSpPr>
        <p:spPr>
          <a:xfrm>
            <a:off x="12601575" y="3876675"/>
            <a:ext cx="483870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Protection de la vie privée et de la </a:t>
            </a:r>
            <a:r>
              <a:rPr lang="en-US" sz="2250" err="1">
                <a:solidFill>
                  <a:srgbClr val="0D0D0D"/>
                </a:solidFill>
                <a:latin typeface="Poppins SemiBold"/>
                <a:ea typeface="+mn-lt"/>
                <a:cs typeface="Poppins SemiBold"/>
              </a:rPr>
              <a:t>confidentialité</a:t>
            </a:r>
            <a:r>
              <a:rPr lang="en-US" sz="2250">
                <a:solidFill>
                  <a:srgbClr val="0D0D0D"/>
                </a:solidFill>
                <a:latin typeface="Poppins SemiBold"/>
                <a:ea typeface="+mn-lt"/>
                <a:cs typeface="Poppins SemiBold"/>
              </a:rPr>
              <a:t> </a:t>
            </a:r>
            <a:endParaRPr lang="en-US"/>
          </a:p>
          <a:p>
            <a:pPr>
              <a:lnSpc>
                <a:spcPts val="3375"/>
              </a:lnSpc>
            </a:pPr>
            <a:endParaRPr lang="en-US" sz="2250" dirty="0">
              <a:solidFill>
                <a:srgbClr val="0D0D0D"/>
              </a:solidFill>
              <a:latin typeface="Poppins SemiBold"/>
              <a:ea typeface="Calibri"/>
              <a:cs typeface="Poppins SemiBold"/>
            </a:endParaRPr>
          </a:p>
        </p:txBody>
      </p:sp>
      <p:sp>
        <p:nvSpPr>
          <p:cNvPr id="12" name="Application"/>
          <p:cNvSpPr/>
          <p:nvPr/>
        </p:nvSpPr>
        <p:spPr>
          <a:xfrm>
            <a:off x="6477000" y="2914650"/>
            <a:ext cx="2266950" cy="714375"/>
          </a:xfrm>
          <a:prstGeom prst="rect">
            <a:avLst/>
          </a:prstGeom>
          <a:noFill/>
          <a:ln/>
        </p:spPr>
        <p:txBody>
          <a:bodyPr wrap="square" lIns="0" tIns="0" rIns="0" bIns="0" rtlCol="0" anchor="t"/>
          <a:lstStyle/>
          <a:p>
            <a:pPr marL="0" indent="0" algn="l">
              <a:lnSpc>
                <a:spcPts val="5625"/>
              </a:lnSpc>
              <a:buNone/>
            </a:pPr>
            <a:r>
              <a:rPr lang="en-US" sz="3000">
                <a:solidFill>
                  <a:srgbClr val="FFFFFF"/>
                </a:solidFill>
                <a:latin typeface="Poppins SemiBold" pitchFamily="34" charset="0"/>
                <a:ea typeface="Poppins SemiBold" pitchFamily="34" charset="-122"/>
                <a:cs typeface="Poppins SemiBold" pitchFamily="34" charset="-120"/>
              </a:rPr>
              <a:t>Application</a:t>
            </a:r>
            <a:endParaRPr lang="en-US" sz="3000"/>
          </a:p>
        </p:txBody>
      </p:sp>
      <p:sp>
        <p:nvSpPr>
          <p:cNvPr id="13" name="Ethical principle"/>
          <p:cNvSpPr/>
          <p:nvPr/>
        </p:nvSpPr>
        <p:spPr>
          <a:xfrm>
            <a:off x="1110291" y="3006306"/>
            <a:ext cx="4792333" cy="870728"/>
          </a:xfrm>
          <a:prstGeom prst="rect">
            <a:avLst/>
          </a:prstGeom>
          <a:noFill/>
          <a:ln/>
        </p:spPr>
        <p:txBody>
          <a:bodyPr wrap="square" lIns="0" tIns="0" rIns="0" bIns="0" rtlCol="0" anchor="t"/>
          <a:lstStyle/>
          <a:p>
            <a:r>
              <a:rPr lang="en-US" sz="3000" dirty="0">
                <a:solidFill>
                  <a:srgbClr val="FFFFFF"/>
                </a:solidFill>
                <a:latin typeface="Poppins SemiBold"/>
                <a:ea typeface="+mn-lt"/>
                <a:cs typeface="Poppins SemiBold"/>
              </a:rPr>
              <a:t>Principe </a:t>
            </a:r>
            <a:r>
              <a:rPr lang="en-US" sz="3000" dirty="0" err="1">
                <a:solidFill>
                  <a:srgbClr val="FFFFFF"/>
                </a:solidFill>
                <a:latin typeface="Poppins SemiBold"/>
                <a:ea typeface="+mn-lt"/>
                <a:cs typeface="Poppins SemiBold"/>
              </a:rPr>
              <a:t>éthique</a:t>
            </a:r>
            <a:endParaRPr lang="en-US" sz="3000" dirty="0" err="1">
              <a:solidFill>
                <a:srgbClr val="FFFFFF"/>
              </a:solidFill>
              <a:latin typeface="Poppins SemiBold"/>
              <a:cs typeface="Poppins SemiBold"/>
            </a:endParaRPr>
          </a:p>
        </p:txBody>
      </p:sp>
      <p:sp>
        <p:nvSpPr>
          <p:cNvPr id="14" name="Key Ethical Principles"/>
          <p:cNvSpPr/>
          <p:nvPr/>
        </p:nvSpPr>
        <p:spPr>
          <a:xfrm>
            <a:off x="952500" y="952500"/>
            <a:ext cx="1640205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Poppins SemiBold"/>
              </a:rPr>
              <a:t>PRINCIPES ÉTHIQUES CLÉS</a:t>
            </a:r>
            <a:endParaRPr lang="en-US" dirty="0"/>
          </a:p>
        </p:txBody>
      </p:sp>
      <p:sp>
        <p:nvSpPr>
          <p:cNvPr id="15" name="Individuals should be treated as independent individuals not under the control of others People with diminished ability to act independently require special protection"/>
          <p:cNvSpPr/>
          <p:nvPr/>
        </p:nvSpPr>
        <p:spPr>
          <a:xfrm>
            <a:off x="952500" y="4581525"/>
            <a:ext cx="4972050" cy="1257300"/>
          </a:xfrm>
          <a:prstGeom prst="rect">
            <a:avLst/>
          </a:prstGeom>
          <a:noFill/>
          <a:ln/>
        </p:spPr>
        <p:txBody>
          <a:bodyPr wrap="square" lIns="0" tIns="0" rIns="0" bIns="0" rtlCol="0" anchor="t"/>
          <a:lstStyle/>
          <a:p>
            <a:r>
              <a:rPr lang="en-US" sz="1500" dirty="0" err="1">
                <a:solidFill>
                  <a:srgbClr val="0D0D0D"/>
                </a:solidFill>
                <a:latin typeface="Poppins Light"/>
                <a:ea typeface="+mn-lt"/>
                <a:cs typeface="Poppins Light"/>
              </a:rPr>
              <a:t>Chaque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personne</a:t>
            </a:r>
            <a:r>
              <a:rPr lang="en-US" sz="1500" dirty="0">
                <a:solidFill>
                  <a:srgbClr val="0D0D0D"/>
                </a:solidFill>
                <a:latin typeface="Poppins Light"/>
                <a:ea typeface="+mn-lt"/>
                <a:cs typeface="Poppins Light"/>
              </a:rPr>
              <a:t> doit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traitée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comme</a:t>
            </a:r>
            <a:r>
              <a:rPr lang="en-US" sz="1500" dirty="0">
                <a:solidFill>
                  <a:srgbClr val="0D0D0D"/>
                </a:solidFill>
                <a:latin typeface="Poppins Light"/>
                <a:ea typeface="+mn-lt"/>
                <a:cs typeface="Poppins Light"/>
              </a:rPr>
              <a:t> un </a:t>
            </a:r>
            <a:r>
              <a:rPr lang="en-US" sz="1500" dirty="0" err="1">
                <a:solidFill>
                  <a:srgbClr val="0D0D0D"/>
                </a:solidFill>
                <a:latin typeface="Poppins Light"/>
                <a:ea typeface="+mn-lt"/>
                <a:cs typeface="Poppins Light"/>
              </a:rPr>
              <a:t>individu</a:t>
            </a:r>
            <a:r>
              <a:rPr lang="en-US" sz="1500" dirty="0">
                <a:solidFill>
                  <a:srgbClr val="0D0D0D"/>
                </a:solidFill>
                <a:latin typeface="Poppins Light"/>
                <a:ea typeface="+mn-lt"/>
                <a:cs typeface="Poppins Light"/>
              </a:rPr>
              <a:t> à part </a:t>
            </a:r>
            <a:r>
              <a:rPr lang="en-US" sz="1500" dirty="0" err="1">
                <a:solidFill>
                  <a:srgbClr val="0D0D0D"/>
                </a:solidFill>
                <a:latin typeface="Poppins Light"/>
                <a:ea typeface="+mn-lt"/>
                <a:cs typeface="Poppins Light"/>
              </a:rPr>
              <a:t>entière</a:t>
            </a:r>
            <a:r>
              <a:rPr lang="en-US" sz="1500" dirty="0">
                <a:solidFill>
                  <a:srgbClr val="0D0D0D"/>
                </a:solidFill>
                <a:latin typeface="Poppins Light"/>
                <a:ea typeface="+mn-lt"/>
                <a:cs typeface="Poppins Light"/>
              </a:rPr>
              <a:t> et non </a:t>
            </a:r>
            <a:r>
              <a:rPr lang="en-US" sz="1500" dirty="0" err="1">
                <a:solidFill>
                  <a:srgbClr val="0D0D0D"/>
                </a:solidFill>
                <a:latin typeface="Poppins Light"/>
                <a:ea typeface="+mn-lt"/>
                <a:cs typeface="Poppins Light"/>
              </a:rPr>
              <a:t>soumis</a:t>
            </a:r>
            <a:r>
              <a:rPr lang="en-US" sz="1500" dirty="0">
                <a:solidFill>
                  <a:srgbClr val="0D0D0D"/>
                </a:solidFill>
                <a:latin typeface="Poppins Light"/>
                <a:ea typeface="+mn-lt"/>
                <a:cs typeface="Poppins Light"/>
              </a:rPr>
              <a:t> à un </a:t>
            </a:r>
            <a:r>
              <a:rPr lang="en-US" sz="1500" dirty="0" err="1">
                <a:solidFill>
                  <a:srgbClr val="0D0D0D"/>
                </a:solidFill>
                <a:latin typeface="Poppins Light"/>
                <a:ea typeface="+mn-lt"/>
                <a:cs typeface="Poppins Light"/>
              </a:rPr>
              <a:t>quelconque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contrôle</a:t>
            </a:r>
            <a:r>
              <a:rPr lang="en-US" sz="1500" dirty="0">
                <a:solidFill>
                  <a:srgbClr val="0D0D0D"/>
                </a:solidFill>
                <a:latin typeface="Poppins Light"/>
                <a:ea typeface="+mn-lt"/>
                <a:cs typeface="Poppins Light"/>
              </a:rPr>
              <a:t> social</a:t>
            </a:r>
            <a:endParaRPr lang="en-US" dirty="0">
              <a:latin typeface="Poppins Light"/>
              <a:cs typeface="Poppins Light"/>
            </a:endParaRPr>
          </a:p>
          <a:p>
            <a:r>
              <a:rPr lang="en-US" sz="1500" dirty="0">
                <a:solidFill>
                  <a:srgbClr val="0D0D0D"/>
                </a:solidFill>
                <a:latin typeface="Poppins Light"/>
                <a:ea typeface="+mn-lt"/>
                <a:cs typeface="Poppins Light"/>
              </a:rPr>
              <a:t>Les </a:t>
            </a:r>
            <a:r>
              <a:rPr lang="en-US" sz="1500" dirty="0" err="1">
                <a:solidFill>
                  <a:srgbClr val="0D0D0D"/>
                </a:solidFill>
                <a:latin typeface="Poppins Light"/>
                <a:ea typeface="+mn-lt"/>
                <a:cs typeface="Poppins Light"/>
              </a:rPr>
              <a:t>personnes</a:t>
            </a:r>
            <a:r>
              <a:rPr lang="en-US" sz="1500" dirty="0">
                <a:solidFill>
                  <a:srgbClr val="0D0D0D"/>
                </a:solidFill>
                <a:latin typeface="Poppins Light"/>
                <a:ea typeface="+mn-lt"/>
                <a:cs typeface="Poppins Light"/>
              </a:rPr>
              <a:t> qui ne </a:t>
            </a:r>
            <a:r>
              <a:rPr lang="en-US" sz="1500" dirty="0" err="1">
                <a:solidFill>
                  <a:srgbClr val="0D0D0D"/>
                </a:solidFill>
                <a:latin typeface="Poppins Light"/>
                <a:ea typeface="+mn-lt"/>
                <a:cs typeface="Poppins Light"/>
              </a:rPr>
              <a:t>sont</a:t>
            </a:r>
            <a:r>
              <a:rPr lang="en-US" sz="1500" dirty="0">
                <a:solidFill>
                  <a:srgbClr val="0D0D0D"/>
                </a:solidFill>
                <a:latin typeface="Poppins Light"/>
                <a:ea typeface="+mn-lt"/>
                <a:cs typeface="Poppins Light"/>
              </a:rPr>
              <a:t> pas </a:t>
            </a:r>
            <a:r>
              <a:rPr lang="en-US" sz="1500" dirty="0" err="1">
                <a:solidFill>
                  <a:srgbClr val="0D0D0D"/>
                </a:solidFill>
                <a:latin typeface="Poppins Light"/>
                <a:ea typeface="+mn-lt"/>
                <a:cs typeface="Poppins Light"/>
              </a:rPr>
              <a:t>en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mesure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d’agir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en</a:t>
            </a:r>
            <a:r>
              <a:rPr lang="en-US" sz="1500" dirty="0">
                <a:solidFill>
                  <a:srgbClr val="0D0D0D"/>
                </a:solidFill>
                <a:latin typeface="Poppins Light"/>
                <a:ea typeface="+mn-lt"/>
                <a:cs typeface="Poppins Light"/>
              </a:rPr>
              <a:t> toute </a:t>
            </a:r>
            <a:r>
              <a:rPr lang="en-US" sz="1500" dirty="0" err="1">
                <a:solidFill>
                  <a:srgbClr val="0D0D0D"/>
                </a:solidFill>
                <a:latin typeface="Poppins Light"/>
                <a:ea typeface="+mn-lt"/>
                <a:cs typeface="Poppins Light"/>
              </a:rPr>
              <a:t>indépendance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bénéficier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d'une</a:t>
            </a:r>
            <a:r>
              <a:rPr lang="en-US" sz="1500" dirty="0">
                <a:solidFill>
                  <a:srgbClr val="0D0D0D"/>
                </a:solidFill>
                <a:latin typeface="Poppins Light"/>
                <a:ea typeface="+mn-lt"/>
                <a:cs typeface="Poppins Light"/>
              </a:rPr>
              <a:t> protection </a:t>
            </a:r>
            <a:r>
              <a:rPr lang="en-US" sz="1500" dirty="0" err="1">
                <a:solidFill>
                  <a:srgbClr val="0D0D0D"/>
                </a:solidFill>
                <a:latin typeface="Poppins Light"/>
                <a:ea typeface="+mn-lt"/>
                <a:cs typeface="Poppins Light"/>
              </a:rPr>
              <a:t>particulière</a:t>
            </a:r>
            <a:endParaRPr lang="en-US" dirty="0" err="1">
              <a:latin typeface="Poppins Light"/>
              <a:cs typeface="Poppins Light"/>
            </a:endParaRPr>
          </a:p>
          <a:p>
            <a:pPr marL="0" indent="0" algn="l">
              <a:lnSpc>
                <a:spcPts val="2475"/>
              </a:lnSpc>
              <a:buNone/>
            </a:pPr>
            <a:endParaRPr lang="en-US" sz="1500" dirty="0">
              <a:solidFill>
                <a:srgbClr val="0D0D0D"/>
              </a:solidFill>
              <a:latin typeface="Poppins Light"/>
              <a:cs typeface="Poppins Light"/>
            </a:endParaRPr>
          </a:p>
        </p:txBody>
      </p:sp>
      <p:sp>
        <p:nvSpPr>
          <p:cNvPr id="16" name="Respect for persons"/>
          <p:cNvSpPr/>
          <p:nvPr/>
        </p:nvSpPr>
        <p:spPr>
          <a:xfrm>
            <a:off x="952500" y="3876675"/>
            <a:ext cx="4972050" cy="428625"/>
          </a:xfrm>
          <a:prstGeom prst="rect">
            <a:avLst/>
          </a:prstGeom>
          <a:noFill/>
          <a:ln/>
        </p:spPr>
        <p:txBody>
          <a:bodyPr wrap="square" lIns="0" tIns="0" rIns="0" bIns="0" rtlCol="0" anchor="t"/>
          <a:lstStyle/>
          <a:p>
            <a:r>
              <a:rPr lang="en-US" sz="2250" dirty="0">
                <a:solidFill>
                  <a:srgbClr val="0D0D0D"/>
                </a:solidFill>
                <a:latin typeface="Poppins SemiBold"/>
                <a:ea typeface="+mn-lt"/>
                <a:cs typeface="Poppins SemiBold"/>
              </a:rPr>
              <a:t>Respect des </a:t>
            </a:r>
            <a:r>
              <a:rPr lang="en-US" sz="2250" dirty="0" err="1">
                <a:solidFill>
                  <a:srgbClr val="0D0D0D"/>
                </a:solidFill>
                <a:latin typeface="Poppins SemiBold"/>
                <a:ea typeface="+mn-lt"/>
                <a:cs typeface="Poppins SemiBold"/>
              </a:rPr>
              <a:t>personnes</a:t>
            </a:r>
            <a:endParaRPr lang="en-US" dirty="0" err="1">
              <a:latin typeface="Poppins SemiBold"/>
              <a:cs typeface="Poppins SemiBold"/>
            </a:endParaRPr>
          </a:p>
          <a:p>
            <a:pPr marL="0" indent="0" algn="l">
              <a:lnSpc>
                <a:spcPts val="3375"/>
              </a:lnSpc>
              <a:buNone/>
            </a:pPr>
            <a:endParaRPr lang="en-US" sz="2250" dirty="0">
              <a:solidFill>
                <a:srgbClr val="0D0D0D"/>
              </a:solidFill>
              <a:latin typeface="Poppins SemiBold"/>
              <a:cs typeface="Poppi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pic>
        <p:nvPicPr>
          <p:cNvPr id="2" name="Price"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39275" y="2914650"/>
            <a:ext cx="7981950" cy="714375"/>
          </a:xfrm>
          <a:prstGeom prst="rect">
            <a:avLst/>
          </a:prstGeom>
        </p:spPr>
      </p:pic>
      <p:pic>
        <p:nvPicPr>
          <p:cNvPr id="3" name="Line 1" descr="preencoded.png"/>
          <p:cNvPicPr>
            <a:picLocks noChangeAspect="1"/>
          </p:cNvPicPr>
          <p:nvPr/>
        </p:nvPicPr>
        <p:blipFill>
          <a:blip r:embed="rId5"/>
          <a:srcRect/>
          <a:stretch/>
        </p:blipFill>
        <p:spPr>
          <a:xfrm>
            <a:off x="8753475" y="2914650"/>
            <a:ext cx="14288" cy="6915150"/>
          </a:xfrm>
          <a:prstGeom prst="rect">
            <a:avLst/>
          </a:prstGeom>
        </p:spPr>
      </p:pic>
      <p:pic>
        <p:nvPicPr>
          <p:cNvPr id="4" name="Block 1"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2500" y="2914650"/>
            <a:ext cx="6800850" cy="714375"/>
          </a:xfrm>
          <a:prstGeom prst="rect">
            <a:avLst/>
          </a:prstGeom>
        </p:spPr>
      </p:pic>
      <p:pic>
        <p:nvPicPr>
          <p:cNvPr id="5" name="Frame 209558490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0"/>
            <a:ext cx="18288000" cy="2505075"/>
          </a:xfrm>
          <a:prstGeom prst="rect">
            <a:avLst/>
          </a:prstGeom>
        </p:spPr>
      </p:pic>
      <p:sp>
        <p:nvSpPr>
          <p:cNvPr id="6" name="The nature of risks and benefits should be assessed in a step-by-step way Risk can be defined as the probability of harm or injury physical psychological social or economic occurring as a result of participation in research The potential benefit of the wo"/>
          <p:cNvSpPr/>
          <p:nvPr/>
        </p:nvSpPr>
        <p:spPr>
          <a:xfrm>
            <a:off x="9439275" y="4581525"/>
            <a:ext cx="8001000" cy="1885950"/>
          </a:xfrm>
          <a:prstGeom prst="rect">
            <a:avLst/>
          </a:prstGeom>
          <a:noFill/>
          <a:ln/>
        </p:spPr>
        <p:txBody>
          <a:bodyPr wrap="square" lIns="0" tIns="0" rIns="0" bIns="0" rtlCol="0" anchor="t"/>
          <a:lstStyle/>
          <a:p>
            <a:r>
              <a:rPr lang="en-US" sz="1500">
                <a:solidFill>
                  <a:srgbClr val="0D0D0D"/>
                </a:solidFill>
                <a:latin typeface="Poppins Light"/>
                <a:ea typeface="+mn-lt"/>
                <a:cs typeface="Poppins Light"/>
              </a:rPr>
              <a:t>Il </a:t>
            </a:r>
            <a:r>
              <a:rPr lang="en-US" sz="1500" err="1">
                <a:solidFill>
                  <a:srgbClr val="0D0D0D"/>
                </a:solidFill>
                <a:latin typeface="Poppins Light"/>
                <a:ea typeface="+mn-lt"/>
                <a:cs typeface="Poppins Light"/>
              </a:rPr>
              <a:t>convient</a:t>
            </a:r>
            <a:r>
              <a:rPr lang="en-US" sz="1500">
                <a:solidFill>
                  <a:srgbClr val="0D0D0D"/>
                </a:solidFill>
                <a:latin typeface="Poppins Light"/>
                <a:ea typeface="+mn-lt"/>
                <a:cs typeface="Poppins Light"/>
              </a:rPr>
              <a:t> </a:t>
            </a:r>
            <a:r>
              <a:rPr lang="en-US" sz="1500" err="1">
                <a:solidFill>
                  <a:srgbClr val="0D0D0D"/>
                </a:solidFill>
                <a:latin typeface="Poppins Light"/>
                <a:ea typeface="+mn-lt"/>
                <a:cs typeface="Poppins Light"/>
              </a:rPr>
              <a:t>d’évaluer</a:t>
            </a:r>
            <a:r>
              <a:rPr lang="en-US" sz="1500">
                <a:solidFill>
                  <a:srgbClr val="0D0D0D"/>
                </a:solidFill>
                <a:latin typeface="Poppins Light"/>
                <a:ea typeface="+mn-lt"/>
                <a:cs typeface="Poppins Light"/>
              </a:rPr>
              <a:t> étape par étape la nature des risques et des avantages découlant de l’évaluation.</a:t>
            </a:r>
            <a:endParaRPr lang="en-US"/>
          </a:p>
          <a:p>
            <a:r>
              <a:rPr lang="en-US" sz="1500">
                <a:solidFill>
                  <a:srgbClr val="0D0D0D"/>
                </a:solidFill>
                <a:latin typeface="Poppins Light"/>
                <a:ea typeface="+mn-lt"/>
                <a:cs typeface="Poppins Light"/>
              </a:rPr>
              <a:t>Un « </a:t>
            </a:r>
            <a:r>
              <a:rPr lang="en-US" sz="1500" err="1">
                <a:solidFill>
                  <a:srgbClr val="0D0D0D"/>
                </a:solidFill>
                <a:latin typeface="Poppins Light"/>
                <a:ea typeface="+mn-lt"/>
                <a:cs typeface="Poppins Light"/>
              </a:rPr>
              <a:t>risque</a:t>
            </a:r>
            <a:r>
              <a:rPr lang="en-US" sz="1500">
                <a:solidFill>
                  <a:srgbClr val="0D0D0D"/>
                </a:solidFill>
                <a:latin typeface="Poppins Light"/>
                <a:ea typeface="+mn-lt"/>
                <a:cs typeface="Poppins Light"/>
              </a:rPr>
              <a:t> » est la probabilité qu’une personne ou une communauté subisse des conséquences néfastes (atteintes physiques ou psychologiques, préjudices sociaux ou économiques) du fait de sa participation à une enquête.</a:t>
            </a:r>
            <a:endParaRPr lang="en-US"/>
          </a:p>
          <a:p>
            <a:r>
              <a:rPr lang="en-US" sz="1500" dirty="0">
                <a:solidFill>
                  <a:srgbClr val="0D0D0D"/>
                </a:solidFill>
                <a:latin typeface="Poppins Light"/>
                <a:ea typeface="+mn-lt"/>
                <a:cs typeface="Poppins Light"/>
              </a:rPr>
              <a:t>Les </a:t>
            </a:r>
            <a:r>
              <a:rPr lang="en-US" sz="1500" dirty="0" err="1">
                <a:solidFill>
                  <a:srgbClr val="0D0D0D"/>
                </a:solidFill>
                <a:latin typeface="Poppins Light"/>
                <a:ea typeface="+mn-lt"/>
                <a:cs typeface="Poppins Light"/>
              </a:rPr>
              <a:t>avantages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potentiels</a:t>
            </a:r>
            <a:r>
              <a:rPr lang="en-US" sz="1500" dirty="0">
                <a:solidFill>
                  <a:srgbClr val="0D0D0D"/>
                </a:solidFill>
                <a:latin typeface="Poppins Light"/>
                <a:ea typeface="+mn-lt"/>
                <a:cs typeface="Poppins Light"/>
              </a:rPr>
              <a:t> des travaux </a:t>
            </a:r>
            <a:r>
              <a:rPr lang="en-US" sz="1500" dirty="0" err="1">
                <a:solidFill>
                  <a:srgbClr val="0D0D0D"/>
                </a:solidFill>
                <a:latin typeface="Poppins Light"/>
                <a:ea typeface="+mn-lt"/>
                <a:cs typeface="Poppins Light"/>
              </a:rPr>
              <a:t>envisagés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supérieurs</a:t>
            </a:r>
            <a:r>
              <a:rPr lang="en-US" sz="1500" dirty="0">
                <a:solidFill>
                  <a:srgbClr val="0D0D0D"/>
                </a:solidFill>
                <a:latin typeface="Poppins Light"/>
                <a:ea typeface="+mn-lt"/>
                <a:cs typeface="Poppins Light"/>
              </a:rPr>
              <a:t> à la </a:t>
            </a:r>
            <a:r>
              <a:rPr lang="en-US" sz="1500" dirty="0" err="1">
                <a:solidFill>
                  <a:srgbClr val="0D0D0D"/>
                </a:solidFill>
                <a:latin typeface="Poppins Light"/>
                <a:ea typeface="+mn-lt"/>
                <a:cs typeface="Poppins Light"/>
              </a:rPr>
              <a:t>probabilité</a:t>
            </a:r>
            <a:r>
              <a:rPr lang="en-US" sz="1500" dirty="0">
                <a:solidFill>
                  <a:srgbClr val="0D0D0D"/>
                </a:solidFill>
                <a:latin typeface="Poppins Light"/>
                <a:ea typeface="+mn-lt"/>
                <a:cs typeface="Poppins Light"/>
              </a:rPr>
              <a:t> et à la </a:t>
            </a:r>
            <a:r>
              <a:rPr lang="en-US" sz="1500" dirty="0" err="1">
                <a:solidFill>
                  <a:srgbClr val="0D0D0D"/>
                </a:solidFill>
                <a:latin typeface="Poppins Light"/>
                <a:ea typeface="+mn-lt"/>
                <a:cs typeface="Poppins Light"/>
              </a:rPr>
              <a:t>gravité</a:t>
            </a:r>
            <a:r>
              <a:rPr lang="en-US" sz="1500" dirty="0">
                <a:solidFill>
                  <a:srgbClr val="0D0D0D"/>
                </a:solidFill>
                <a:latin typeface="Poppins Light"/>
                <a:ea typeface="+mn-lt"/>
                <a:cs typeface="Poppins Light"/>
              </a:rPr>
              <a:t> des </a:t>
            </a:r>
            <a:r>
              <a:rPr lang="en-US" sz="1500" dirty="0" err="1">
                <a:solidFill>
                  <a:srgbClr val="0D0D0D"/>
                </a:solidFill>
                <a:latin typeface="Poppins Light"/>
                <a:ea typeface="+mn-lt"/>
                <a:cs typeface="Poppins Light"/>
              </a:rPr>
              <a:t>risques</a:t>
            </a:r>
            <a:r>
              <a:rPr lang="en-US" sz="1500" dirty="0">
                <a:solidFill>
                  <a:srgbClr val="0D0D0D"/>
                </a:solidFill>
                <a:latin typeface="Poppins Light"/>
                <a:ea typeface="+mn-lt"/>
                <a:cs typeface="Poppins Light"/>
              </a:rPr>
              <a:t>.</a:t>
            </a:r>
            <a:endParaRPr lang="en-US" dirty="0"/>
          </a:p>
          <a:p>
            <a:r>
              <a:rPr lang="en-US" sz="1500" dirty="0">
                <a:solidFill>
                  <a:srgbClr val="0D0D0D"/>
                </a:solidFill>
                <a:latin typeface="Poppins Light"/>
                <a:ea typeface="+mn-lt"/>
                <a:cs typeface="Poppins Light"/>
              </a:rPr>
              <a:t>Pour plus de </a:t>
            </a:r>
            <a:r>
              <a:rPr lang="en-US" sz="1500" dirty="0" err="1">
                <a:solidFill>
                  <a:srgbClr val="0D0D0D"/>
                </a:solidFill>
                <a:latin typeface="Poppins Light"/>
                <a:ea typeface="+mn-lt"/>
                <a:cs typeface="Poppins Light"/>
              </a:rPr>
              <a:t>renseignements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cliquez</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ici</a:t>
            </a:r>
            <a:r>
              <a:rPr lang="en-US" sz="1500" dirty="0">
                <a:solidFill>
                  <a:srgbClr val="0D0D0D"/>
                </a:solidFill>
                <a:latin typeface="Poppins Light"/>
                <a:ea typeface="+mn-lt"/>
                <a:cs typeface="Poppins Light"/>
              </a:rPr>
              <a:t>. </a:t>
            </a:r>
            <a:endParaRPr lang="en-US" dirty="0"/>
          </a:p>
          <a:p>
            <a:pPr>
              <a:lnSpc>
                <a:spcPts val="2475"/>
              </a:lnSpc>
            </a:pPr>
            <a:endParaRPr lang="en-US" sz="1500" dirty="0">
              <a:solidFill>
                <a:srgbClr val="0D0D0D"/>
              </a:solidFill>
              <a:latin typeface="Poppins Light"/>
              <a:ea typeface="Calibri"/>
              <a:cs typeface="Poppins Light"/>
            </a:endParaRPr>
          </a:p>
        </p:txBody>
      </p:sp>
      <p:sp>
        <p:nvSpPr>
          <p:cNvPr id="7" name="Assessment of risks and benefits"/>
          <p:cNvSpPr/>
          <p:nvPr/>
        </p:nvSpPr>
        <p:spPr>
          <a:xfrm>
            <a:off x="9439275" y="3876675"/>
            <a:ext cx="8001000" cy="428625"/>
          </a:xfrm>
          <a:prstGeom prst="rect">
            <a:avLst/>
          </a:prstGeom>
          <a:noFill/>
          <a:ln/>
        </p:spPr>
        <p:txBody>
          <a:bodyPr wrap="square" lIns="0" tIns="0" rIns="0" bIns="0" rtlCol="0" anchor="t"/>
          <a:lstStyle/>
          <a:p>
            <a:r>
              <a:rPr lang="en-US" sz="2250" err="1">
                <a:solidFill>
                  <a:srgbClr val="0D0D0D"/>
                </a:solidFill>
                <a:latin typeface="Poppins SemiBold"/>
                <a:ea typeface="+mn-lt"/>
                <a:cs typeface="Poppins SemiBold"/>
              </a:rPr>
              <a:t>Évaluation</a:t>
            </a:r>
            <a:r>
              <a:rPr lang="en-US" sz="2250">
                <a:solidFill>
                  <a:srgbClr val="0D0D0D"/>
                </a:solidFill>
                <a:latin typeface="Poppins SemiBold"/>
                <a:ea typeface="+mn-lt"/>
                <a:cs typeface="Poppins SemiBold"/>
              </a:rPr>
              <a:t> du rapport risques-avantages</a:t>
            </a:r>
            <a:endParaRPr lang="en-US"/>
          </a:p>
          <a:p>
            <a:pPr>
              <a:lnSpc>
                <a:spcPts val="3375"/>
              </a:lnSpc>
            </a:pPr>
            <a:endParaRPr lang="en-US" sz="2250" dirty="0">
              <a:solidFill>
                <a:srgbClr val="0D0D0D"/>
              </a:solidFill>
              <a:latin typeface="Poppins SemiBold"/>
              <a:ea typeface="Calibri"/>
              <a:cs typeface="Poppins SemiBold"/>
            </a:endParaRPr>
          </a:p>
        </p:txBody>
      </p:sp>
      <p:sp>
        <p:nvSpPr>
          <p:cNvPr id="8" name="In participant selection wherever you can include a wide range of people think about gender ethnicity and marginalized groups Think about specific groups who are particularly vulnerable to the impacts of the crisis youre supporting and make sure you inclu"/>
          <p:cNvSpPr/>
          <p:nvPr/>
        </p:nvSpPr>
        <p:spPr>
          <a:xfrm>
            <a:off x="9439275" y="7781925"/>
            <a:ext cx="8001000" cy="1257300"/>
          </a:xfrm>
          <a:prstGeom prst="rect">
            <a:avLst/>
          </a:prstGeom>
          <a:noFill/>
          <a:ln/>
        </p:spPr>
        <p:txBody>
          <a:bodyPr wrap="square" lIns="0" tIns="0" rIns="0" bIns="0" rtlCol="0" anchor="t"/>
          <a:lstStyle/>
          <a:p>
            <a:r>
              <a:rPr lang="en-US" sz="1500">
                <a:solidFill>
                  <a:srgbClr val="0D0D0D"/>
                </a:solidFill>
                <a:latin typeface="Poppins Light"/>
                <a:ea typeface="+mn-lt"/>
                <a:cs typeface="Poppins Light"/>
              </a:rPr>
              <a:t>Dans la </a:t>
            </a:r>
            <a:r>
              <a:rPr lang="en-US" sz="1500" err="1">
                <a:solidFill>
                  <a:srgbClr val="0D0D0D"/>
                </a:solidFill>
                <a:latin typeface="Poppins Light"/>
                <a:ea typeface="+mn-lt"/>
                <a:cs typeface="Poppins Light"/>
              </a:rPr>
              <a:t>mesure</a:t>
            </a:r>
            <a:r>
              <a:rPr lang="en-US" sz="1500">
                <a:solidFill>
                  <a:srgbClr val="0D0D0D"/>
                </a:solidFill>
                <a:latin typeface="Poppins Light"/>
                <a:ea typeface="+mn-lt"/>
                <a:cs typeface="Poppins Light"/>
              </a:rPr>
              <a:t> du possible, l’éventail des personnes sélectionnées doit être aussi large que possible ; tenez compte, notamment, du genre, de l’origine ethnique et des </a:t>
            </a:r>
            <a:r>
              <a:rPr lang="en-US" sz="1500" err="1">
                <a:solidFill>
                  <a:srgbClr val="0D0D0D"/>
                </a:solidFill>
                <a:latin typeface="Poppins Light"/>
                <a:ea typeface="+mn-lt"/>
                <a:cs typeface="Poppins Light"/>
              </a:rPr>
              <a:t>groupes</a:t>
            </a:r>
            <a:r>
              <a:rPr lang="en-US" sz="1500">
                <a:solidFill>
                  <a:srgbClr val="0D0D0D"/>
                </a:solidFill>
                <a:latin typeface="Poppins Light"/>
                <a:ea typeface="+mn-lt"/>
                <a:cs typeface="Poppins Light"/>
              </a:rPr>
              <a:t> </a:t>
            </a:r>
            <a:r>
              <a:rPr lang="en-US" sz="1500" err="1">
                <a:solidFill>
                  <a:srgbClr val="0D0D0D"/>
                </a:solidFill>
                <a:latin typeface="Poppins Light"/>
                <a:ea typeface="+mn-lt"/>
                <a:cs typeface="Poppins Light"/>
              </a:rPr>
              <a:t>marginalisés</a:t>
            </a:r>
            <a:r>
              <a:rPr lang="en-US" sz="1500">
                <a:solidFill>
                  <a:srgbClr val="0D0D0D"/>
                </a:solidFill>
                <a:latin typeface="Poppins Light"/>
                <a:ea typeface="+mn-lt"/>
                <a:cs typeface="Poppins Light"/>
              </a:rPr>
              <a:t>. </a:t>
            </a:r>
            <a:endParaRPr lang="en-US"/>
          </a:p>
          <a:p>
            <a:r>
              <a:rPr lang="en-US" sz="1500" err="1">
                <a:solidFill>
                  <a:srgbClr val="0D0D0D"/>
                </a:solidFill>
                <a:latin typeface="Poppins Light"/>
                <a:ea typeface="+mn-lt"/>
                <a:cs typeface="Poppins Light"/>
              </a:rPr>
              <a:t>Veillez</a:t>
            </a:r>
            <a:r>
              <a:rPr lang="en-US" sz="1500">
                <a:solidFill>
                  <a:srgbClr val="0D0D0D"/>
                </a:solidFill>
                <a:latin typeface="Poppins Light"/>
                <a:ea typeface="+mn-lt"/>
                <a:cs typeface="Poppins Light"/>
              </a:rPr>
              <a:t> à identifier et à inclure les groupes particulièrement vulnérables aux effets de la crise visée par l’intervention.</a:t>
            </a:r>
            <a:endParaRPr lang="en-US"/>
          </a:p>
          <a:p>
            <a:pPr>
              <a:lnSpc>
                <a:spcPts val="2475"/>
              </a:lnSpc>
            </a:pPr>
            <a:endParaRPr lang="en-US" sz="1500" dirty="0">
              <a:solidFill>
                <a:srgbClr val="0D0D0D"/>
              </a:solidFill>
              <a:latin typeface="Poppins Light"/>
              <a:ea typeface="Calibri"/>
              <a:cs typeface="Poppins Light"/>
            </a:endParaRPr>
          </a:p>
        </p:txBody>
      </p:sp>
      <p:sp>
        <p:nvSpPr>
          <p:cNvPr id="9" name="Selection of participants"/>
          <p:cNvSpPr/>
          <p:nvPr/>
        </p:nvSpPr>
        <p:spPr>
          <a:xfrm>
            <a:off x="9439275" y="7077075"/>
            <a:ext cx="8001000" cy="428625"/>
          </a:xfrm>
          <a:prstGeom prst="rect">
            <a:avLst/>
          </a:prstGeom>
          <a:noFill/>
          <a:ln/>
        </p:spPr>
        <p:txBody>
          <a:bodyPr wrap="square" lIns="0" tIns="0" rIns="0" bIns="0" rtlCol="0" anchor="t"/>
          <a:lstStyle/>
          <a:p>
            <a:r>
              <a:rPr lang="en-US" sz="2250" b="1" err="1">
                <a:solidFill>
                  <a:srgbClr val="0D0D0D"/>
                </a:solidFill>
                <a:latin typeface="Poppins SemiBold"/>
                <a:ea typeface="+mn-lt"/>
                <a:cs typeface="+mn-lt"/>
              </a:rPr>
              <a:t>Sélection</a:t>
            </a:r>
            <a:r>
              <a:rPr lang="en-US" sz="2250" b="1">
                <a:solidFill>
                  <a:srgbClr val="0D0D0D"/>
                </a:solidFill>
                <a:latin typeface="Poppins SemiBold"/>
                <a:ea typeface="+mn-lt"/>
                <a:cs typeface="+mn-lt"/>
              </a:rPr>
              <a:t> des participants</a:t>
            </a:r>
            <a:endParaRPr lang="en-US" b="1">
              <a:latin typeface="Poppins SemiBold"/>
              <a:ea typeface="+mn-lt"/>
              <a:cs typeface="+mn-lt"/>
            </a:endParaRPr>
          </a:p>
          <a:p>
            <a:pPr marL="0" indent="0" algn="l">
              <a:lnSpc>
                <a:spcPts val="3375"/>
              </a:lnSpc>
              <a:buNone/>
            </a:pPr>
            <a:endParaRPr lang="en-US" sz="2250" dirty="0">
              <a:solidFill>
                <a:srgbClr val="0D0D0D"/>
              </a:solidFill>
              <a:latin typeface="Poppins SemiBold"/>
              <a:cs typeface="Poppins SemiBold"/>
            </a:endParaRPr>
          </a:p>
        </p:txBody>
      </p:sp>
      <p:sp>
        <p:nvSpPr>
          <p:cNvPr id="10" name="Application"/>
          <p:cNvSpPr/>
          <p:nvPr/>
        </p:nvSpPr>
        <p:spPr>
          <a:xfrm>
            <a:off x="9591675" y="2914650"/>
            <a:ext cx="2266950" cy="714375"/>
          </a:xfrm>
          <a:prstGeom prst="rect">
            <a:avLst/>
          </a:prstGeom>
          <a:noFill/>
          <a:ln/>
        </p:spPr>
        <p:txBody>
          <a:bodyPr wrap="square" lIns="0" tIns="0" rIns="0" bIns="0" rtlCol="0" anchor="t"/>
          <a:lstStyle/>
          <a:p>
            <a:pPr marL="0" indent="0" algn="l">
              <a:lnSpc>
                <a:spcPts val="5625"/>
              </a:lnSpc>
              <a:buNone/>
            </a:pPr>
            <a:r>
              <a:rPr lang="en-US" sz="3000">
                <a:solidFill>
                  <a:srgbClr val="FFFFFF"/>
                </a:solidFill>
                <a:latin typeface="Poppins SemiBold" pitchFamily="34" charset="0"/>
                <a:ea typeface="Poppins SemiBold" pitchFamily="34" charset="-122"/>
                <a:cs typeface="Poppins SemiBold" pitchFamily="34" charset="-120"/>
              </a:rPr>
              <a:t>Application</a:t>
            </a:r>
            <a:endParaRPr lang="en-US" sz="3000"/>
          </a:p>
        </p:txBody>
      </p:sp>
      <p:sp>
        <p:nvSpPr>
          <p:cNvPr id="11" name="Ethical principle"/>
          <p:cNvSpPr/>
          <p:nvPr/>
        </p:nvSpPr>
        <p:spPr>
          <a:xfrm>
            <a:off x="1104900" y="2914650"/>
            <a:ext cx="4781550" cy="714375"/>
          </a:xfrm>
          <a:prstGeom prst="rect">
            <a:avLst/>
          </a:prstGeom>
          <a:noFill/>
          <a:ln/>
        </p:spPr>
        <p:txBody>
          <a:bodyPr wrap="square" lIns="0" tIns="0" rIns="0" bIns="0" rtlCol="0" anchor="t"/>
          <a:lstStyle/>
          <a:p>
            <a:pPr>
              <a:lnSpc>
                <a:spcPts val="5625"/>
              </a:lnSpc>
            </a:pPr>
            <a:r>
              <a:rPr lang="en-US" sz="3000" dirty="0">
                <a:solidFill>
                  <a:srgbClr val="FFFFFF"/>
                </a:solidFill>
                <a:latin typeface="Poppins SemiBold"/>
                <a:cs typeface="Poppins SemiBold"/>
              </a:rPr>
              <a:t>Principe </a:t>
            </a:r>
            <a:r>
              <a:rPr lang="en-US" sz="3000" dirty="0" err="1">
                <a:solidFill>
                  <a:srgbClr val="FFFFFF"/>
                </a:solidFill>
                <a:latin typeface="Poppins SemiBold"/>
                <a:cs typeface="Poppins SemiBold"/>
              </a:rPr>
              <a:t>éthique</a:t>
            </a:r>
            <a:endParaRPr lang="en-US" dirty="0" err="1"/>
          </a:p>
        </p:txBody>
      </p:sp>
      <p:sp>
        <p:nvSpPr>
          <p:cNvPr id="12" name="Key Ethical Principles"/>
          <p:cNvSpPr/>
          <p:nvPr/>
        </p:nvSpPr>
        <p:spPr>
          <a:xfrm>
            <a:off x="952500" y="952500"/>
            <a:ext cx="16402050" cy="904875"/>
          </a:xfrm>
          <a:prstGeom prst="rect">
            <a:avLst/>
          </a:prstGeom>
          <a:noFill/>
          <a:ln/>
        </p:spPr>
        <p:txBody>
          <a:bodyPr wrap="square" lIns="0" tIns="0" rIns="0" bIns="0" rtlCol="0" anchor="b"/>
          <a:lstStyle/>
          <a:p>
            <a:pPr>
              <a:lnSpc>
                <a:spcPts val="7125"/>
              </a:lnSpc>
            </a:pPr>
            <a:r>
              <a:rPr lang="en-US" sz="5300" dirty="0">
                <a:solidFill>
                  <a:srgbClr val="FFFFFF"/>
                </a:solidFill>
                <a:latin typeface="Poppins SemiBold"/>
                <a:cs typeface="Poppins SemiBold"/>
              </a:rPr>
              <a:t>PRINCIPES ÉTHIQUES CLÉS</a:t>
            </a:r>
            <a:endParaRPr lang="en-US" dirty="0"/>
          </a:p>
        </p:txBody>
      </p:sp>
      <p:sp>
        <p:nvSpPr>
          <p:cNvPr id="13" name="No harm should be done to participants Beyond this benefit should also be gained from participation in the assessment Common questions we ask ourselves include should this be a social or a personal benefit Who should decide what the benefit should be The"/>
          <p:cNvSpPr/>
          <p:nvPr/>
        </p:nvSpPr>
        <p:spPr>
          <a:xfrm>
            <a:off x="952500" y="4581525"/>
            <a:ext cx="7315200" cy="2200275"/>
          </a:xfrm>
          <a:prstGeom prst="rect">
            <a:avLst/>
          </a:prstGeom>
          <a:noFill/>
          <a:ln/>
        </p:spPr>
        <p:txBody>
          <a:bodyPr wrap="square" lIns="0" tIns="0" rIns="0" bIns="0" rtlCol="0" anchor="t"/>
          <a:lstStyle/>
          <a:p>
            <a:r>
              <a:rPr lang="en-US" sz="1500">
                <a:solidFill>
                  <a:srgbClr val="0D0D0D"/>
                </a:solidFill>
                <a:latin typeface="Poppins Light"/>
                <a:ea typeface="+mn-lt"/>
                <a:cs typeface="Poppins Light"/>
              </a:rPr>
              <a:t>Une </a:t>
            </a:r>
            <a:r>
              <a:rPr lang="en-US" sz="1500" err="1">
                <a:solidFill>
                  <a:srgbClr val="0D0D0D"/>
                </a:solidFill>
                <a:latin typeface="Poppins Light"/>
                <a:ea typeface="+mn-lt"/>
                <a:cs typeface="Poppins Light"/>
              </a:rPr>
              <a:t>évaluation</a:t>
            </a:r>
            <a:r>
              <a:rPr lang="en-US" sz="1500">
                <a:solidFill>
                  <a:srgbClr val="0D0D0D"/>
                </a:solidFill>
                <a:latin typeface="Poppins Light"/>
                <a:ea typeface="+mn-lt"/>
                <a:cs typeface="Poppins Light"/>
              </a:rPr>
              <a:t> ne doit entraîner aucun effet néfaste pour les participants.</a:t>
            </a:r>
            <a:endParaRPr lang="en-US"/>
          </a:p>
          <a:p>
            <a:r>
              <a:rPr lang="en-US" sz="1500">
                <a:solidFill>
                  <a:srgbClr val="0D0D0D"/>
                </a:solidFill>
                <a:latin typeface="Poppins Light"/>
                <a:ea typeface="+mn-lt"/>
                <a:cs typeface="Poppins Light"/>
              </a:rPr>
              <a:t>De plus, </a:t>
            </a:r>
            <a:r>
              <a:rPr lang="en-US" sz="1500" err="1">
                <a:solidFill>
                  <a:srgbClr val="0D0D0D"/>
                </a:solidFill>
                <a:latin typeface="Poppins Light"/>
                <a:ea typeface="+mn-lt"/>
                <a:cs typeface="Poppins Light"/>
              </a:rPr>
              <a:t>ceux</a:t>
            </a:r>
            <a:r>
              <a:rPr lang="en-US" sz="1500">
                <a:solidFill>
                  <a:srgbClr val="0D0D0D"/>
                </a:solidFill>
                <a:latin typeface="Poppins Light"/>
                <a:ea typeface="+mn-lt"/>
                <a:cs typeface="Poppins Light"/>
              </a:rPr>
              <a:t>-ci doivent retirer un avantage de leur participation. Il convient de se poser des questions telles que : les avantages doivent-ils être d’ordre social ou personnel ? Qui doit décider ce que seront ces avantages ?</a:t>
            </a:r>
            <a:endParaRPr lang="en-US"/>
          </a:p>
          <a:p>
            <a:r>
              <a:rPr lang="en-US" sz="1500" dirty="0" err="1">
                <a:solidFill>
                  <a:srgbClr val="0D0D0D"/>
                </a:solidFill>
                <a:latin typeface="Poppins Light"/>
                <a:ea typeface="+mn-lt"/>
                <a:cs typeface="Poppins Light"/>
              </a:rPr>
              <a:t>L’évaluation</a:t>
            </a:r>
            <a:r>
              <a:rPr lang="en-US" sz="1500" dirty="0">
                <a:solidFill>
                  <a:srgbClr val="0D0D0D"/>
                </a:solidFill>
                <a:latin typeface="Poppins Light"/>
                <a:ea typeface="+mn-lt"/>
                <a:cs typeface="Poppins Light"/>
              </a:rPr>
              <a:t> doit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nécessaire</a:t>
            </a:r>
            <a:r>
              <a:rPr lang="en-US" sz="1500" dirty="0">
                <a:solidFill>
                  <a:srgbClr val="0D0D0D"/>
                </a:solidFill>
                <a:latin typeface="Poppins Light"/>
                <a:ea typeface="+mn-lt"/>
                <a:cs typeface="Poppins Light"/>
              </a:rPr>
              <a:t> et utile – </a:t>
            </a:r>
            <a:r>
              <a:rPr lang="en-US" sz="1500" dirty="0" err="1">
                <a:solidFill>
                  <a:srgbClr val="0D0D0D"/>
                </a:solidFill>
                <a:latin typeface="Poppins Light"/>
                <a:ea typeface="+mn-lt"/>
                <a:cs typeface="Poppins Light"/>
              </a:rPr>
              <a:t>elle</a:t>
            </a:r>
            <a:r>
              <a:rPr lang="en-US" sz="1500" dirty="0">
                <a:solidFill>
                  <a:srgbClr val="0D0D0D"/>
                </a:solidFill>
                <a:latin typeface="Poppins Light"/>
                <a:ea typeface="+mn-lt"/>
                <a:cs typeface="Poppins Light"/>
              </a:rPr>
              <a:t> doit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originale</a:t>
            </a:r>
            <a:r>
              <a:rPr lang="en-US" sz="1500" dirty="0">
                <a:solidFill>
                  <a:srgbClr val="0D0D0D"/>
                </a:solidFill>
                <a:latin typeface="Poppins Light"/>
                <a:ea typeface="+mn-lt"/>
                <a:cs typeface="Poppins Light"/>
              </a:rPr>
              <a:t> et </a:t>
            </a:r>
            <a:r>
              <a:rPr lang="en-US" sz="1500" dirty="0" err="1">
                <a:solidFill>
                  <a:srgbClr val="0D0D0D"/>
                </a:solidFill>
                <a:latin typeface="Poppins Light"/>
                <a:ea typeface="+mn-lt"/>
                <a:cs typeface="Poppins Light"/>
              </a:rPr>
              <a:t>contribuer</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l’intérêt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général</a:t>
            </a:r>
            <a:r>
              <a:rPr lang="en-US" sz="1500" dirty="0">
                <a:solidFill>
                  <a:srgbClr val="0D0D0D"/>
                </a:solidFill>
                <a:latin typeface="Poppins Light"/>
                <a:ea typeface="+mn-lt"/>
                <a:cs typeface="Poppins Light"/>
              </a:rPr>
              <a:t>. </a:t>
            </a:r>
            <a:endParaRPr lang="en-US" dirty="0"/>
          </a:p>
          <a:p>
            <a:pPr>
              <a:lnSpc>
                <a:spcPts val="2475"/>
              </a:lnSpc>
            </a:pPr>
            <a:endParaRPr lang="en-US" sz="1500" dirty="0">
              <a:solidFill>
                <a:srgbClr val="0D0D0D"/>
              </a:solidFill>
              <a:latin typeface="Poppins Light"/>
              <a:ea typeface="Calibri"/>
              <a:cs typeface="Poppins Light"/>
            </a:endParaRPr>
          </a:p>
        </p:txBody>
      </p:sp>
      <p:sp>
        <p:nvSpPr>
          <p:cNvPr id="14" name="Do No Harm"/>
          <p:cNvSpPr/>
          <p:nvPr/>
        </p:nvSpPr>
        <p:spPr>
          <a:xfrm>
            <a:off x="952500" y="3876675"/>
            <a:ext cx="731520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Ne pas </a:t>
            </a:r>
            <a:r>
              <a:rPr lang="en-US" sz="2250" err="1">
                <a:solidFill>
                  <a:srgbClr val="0D0D0D"/>
                </a:solidFill>
                <a:latin typeface="Poppins SemiBold"/>
                <a:ea typeface="+mn-lt"/>
                <a:cs typeface="Poppins SemiBold"/>
              </a:rPr>
              <a:t>nuire</a:t>
            </a:r>
            <a:endParaRPr lang="en-US" err="1"/>
          </a:p>
          <a:p>
            <a:pPr>
              <a:lnSpc>
                <a:spcPts val="3375"/>
              </a:lnSpc>
            </a:pPr>
            <a:endParaRPr lang="en-US" sz="2250" dirty="0">
              <a:solidFill>
                <a:srgbClr val="0D0D0D"/>
              </a:solidFill>
              <a:latin typeface="Poppins SemiBold"/>
              <a:ea typeface="Calibri"/>
              <a:cs typeface="Poppins SemiBold"/>
            </a:endParaRPr>
          </a:p>
        </p:txBody>
      </p:sp>
      <p:sp>
        <p:nvSpPr>
          <p:cNvPr id="15" name="Treat people equally fairly and respect their rights The risks of research should be negligible"/>
          <p:cNvSpPr/>
          <p:nvPr/>
        </p:nvSpPr>
        <p:spPr>
          <a:xfrm>
            <a:off x="952500" y="7781925"/>
            <a:ext cx="7315200" cy="628650"/>
          </a:xfrm>
          <a:prstGeom prst="rect">
            <a:avLst/>
          </a:prstGeom>
          <a:noFill/>
          <a:ln/>
        </p:spPr>
        <p:txBody>
          <a:bodyPr wrap="square" lIns="0" tIns="0" rIns="0" bIns="0" rtlCol="0" anchor="t"/>
          <a:lstStyle/>
          <a:p>
            <a:r>
              <a:rPr lang="en-US" sz="1500">
                <a:solidFill>
                  <a:srgbClr val="0D0D0D"/>
                </a:solidFill>
                <a:latin typeface="Poppins Light"/>
                <a:ea typeface="+mn-lt"/>
                <a:cs typeface="Poppins Light"/>
              </a:rPr>
              <a:t>Les </a:t>
            </a:r>
            <a:r>
              <a:rPr lang="en-US" sz="1500" err="1">
                <a:solidFill>
                  <a:srgbClr val="0D0D0D"/>
                </a:solidFill>
                <a:latin typeface="Poppins Light"/>
                <a:ea typeface="+mn-lt"/>
                <a:cs typeface="Poppins Light"/>
              </a:rPr>
              <a:t>personnes</a:t>
            </a:r>
            <a:r>
              <a:rPr lang="en-US" sz="1500">
                <a:solidFill>
                  <a:srgbClr val="0D0D0D"/>
                </a:solidFill>
                <a:latin typeface="Poppins Light"/>
                <a:ea typeface="+mn-lt"/>
                <a:cs typeface="Poppins Light"/>
              </a:rPr>
              <a:t> </a:t>
            </a:r>
            <a:r>
              <a:rPr lang="en-US" sz="1500" err="1">
                <a:solidFill>
                  <a:srgbClr val="0D0D0D"/>
                </a:solidFill>
                <a:latin typeface="Poppins Light"/>
                <a:ea typeface="+mn-lt"/>
                <a:cs typeface="Poppins Light"/>
              </a:rPr>
              <a:t>doivent</a:t>
            </a:r>
            <a:r>
              <a:rPr lang="en-US" sz="1500">
                <a:solidFill>
                  <a:srgbClr val="0D0D0D"/>
                </a:solidFill>
                <a:latin typeface="Poppins Light"/>
                <a:ea typeface="+mn-lt"/>
                <a:cs typeface="Poppins Light"/>
              </a:rPr>
              <a:t> être traitées sur un pied d’égalité, de manière équitable et dans le respect de leurs droits.</a:t>
            </a:r>
            <a:endParaRPr lang="en-US"/>
          </a:p>
          <a:p>
            <a:r>
              <a:rPr lang="en-US" sz="1500" dirty="0">
                <a:solidFill>
                  <a:srgbClr val="0D0D0D"/>
                </a:solidFill>
                <a:latin typeface="Poppins Light"/>
                <a:ea typeface="+mn-lt"/>
                <a:cs typeface="Poppins Light"/>
              </a:rPr>
              <a:t>Les </a:t>
            </a:r>
            <a:r>
              <a:rPr lang="en-US" sz="1500" dirty="0" err="1">
                <a:solidFill>
                  <a:srgbClr val="0D0D0D"/>
                </a:solidFill>
                <a:latin typeface="Poppins Light"/>
                <a:ea typeface="+mn-lt"/>
                <a:cs typeface="Poppins Light"/>
              </a:rPr>
              <a:t>risques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découlant</a:t>
            </a:r>
            <a:r>
              <a:rPr lang="en-US" sz="1500" dirty="0">
                <a:solidFill>
                  <a:srgbClr val="0D0D0D"/>
                </a:solidFill>
                <a:latin typeface="Poppins Light"/>
                <a:ea typeface="+mn-lt"/>
                <a:cs typeface="Poppins Light"/>
              </a:rPr>
              <a:t> de la recherche </a:t>
            </a:r>
            <a:r>
              <a:rPr lang="en-US" sz="1500" dirty="0" err="1">
                <a:solidFill>
                  <a:srgbClr val="0D0D0D"/>
                </a:solidFill>
                <a:latin typeface="Poppins Light"/>
                <a:ea typeface="+mn-lt"/>
                <a:cs typeface="Poppins Light"/>
              </a:rPr>
              <a:t>doivent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être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négligeables</a:t>
            </a:r>
            <a:endParaRPr lang="en-US" dirty="0" err="1"/>
          </a:p>
          <a:p>
            <a:pPr>
              <a:lnSpc>
                <a:spcPts val="2475"/>
              </a:lnSpc>
            </a:pPr>
            <a:endParaRPr lang="en-US" sz="1500" dirty="0">
              <a:solidFill>
                <a:srgbClr val="0D0D0D"/>
              </a:solidFill>
              <a:latin typeface="Poppins Light"/>
              <a:ea typeface="Calibri"/>
              <a:cs typeface="Poppins Light"/>
            </a:endParaRPr>
          </a:p>
        </p:txBody>
      </p:sp>
      <p:sp>
        <p:nvSpPr>
          <p:cNvPr id="16" name="Justice"/>
          <p:cNvSpPr/>
          <p:nvPr/>
        </p:nvSpPr>
        <p:spPr>
          <a:xfrm>
            <a:off x="952500" y="7077075"/>
            <a:ext cx="7315200" cy="428625"/>
          </a:xfrm>
          <a:prstGeom prst="rect">
            <a:avLst/>
          </a:prstGeom>
          <a:noFill/>
          <a:ln/>
        </p:spPr>
        <p:txBody>
          <a:bodyPr wrap="square" lIns="0" tIns="0" rIns="0" bIns="0" rtlCol="0" anchor="t"/>
          <a:lstStyle/>
          <a:p>
            <a:pPr marL="0" indent="0" algn="l">
              <a:lnSpc>
                <a:spcPts val="3375"/>
              </a:lnSpc>
              <a:buNone/>
            </a:pPr>
            <a:r>
              <a:rPr lang="en-US" sz="2250">
                <a:solidFill>
                  <a:srgbClr val="0D0D0D"/>
                </a:solidFill>
                <a:latin typeface="Poppins SemiBold" pitchFamily="34" charset="0"/>
                <a:ea typeface="Poppins SemiBold" pitchFamily="34" charset="-122"/>
                <a:cs typeface="Poppins SemiBold" pitchFamily="34" charset="-120"/>
              </a:rPr>
              <a:t>Justice</a:t>
            </a:r>
            <a:endParaRPr lang="en-US" sz="22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a:effectLst/>
      </p:bgPr>
    </p:bg>
    <p:spTree>
      <p:nvGrpSpPr>
        <p:cNvPr id="1" name=""/>
        <p:cNvGrpSpPr/>
        <p:nvPr/>
      </p:nvGrpSpPr>
      <p:grpSpPr>
        <a:xfrm>
          <a:off x="0" y="0"/>
          <a:ext cx="0" cy="0"/>
          <a:chOff x="0" y="0"/>
          <a:chExt cx="0" cy="0"/>
        </a:xfrm>
      </p:grpSpPr>
      <p:pic>
        <p:nvPicPr>
          <p:cNvPr id="2" name="Line"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039225" y="0"/>
            <a:ext cx="209550" cy="10287000"/>
          </a:xfrm>
          <a:prstGeom prst="rect">
            <a:avLst/>
          </a:prstGeom>
        </p:spPr>
      </p:pic>
      <p:pic>
        <p:nvPicPr>
          <p:cNvPr id="3" name="Frame 2095584900"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2505075"/>
          </a:xfrm>
          <a:prstGeom prst="rect">
            <a:avLst/>
          </a:prstGeom>
        </p:spPr>
      </p:pic>
      <p:sp>
        <p:nvSpPr>
          <p:cNvPr id="4" name="Confidentiality and privacy When have you faced this"/>
          <p:cNvSpPr/>
          <p:nvPr/>
        </p:nvSpPr>
        <p:spPr>
          <a:xfrm>
            <a:off x="923925" y="8029575"/>
            <a:ext cx="6877050" cy="1104900"/>
          </a:xfrm>
          <a:prstGeom prst="rect">
            <a:avLst/>
          </a:prstGeom>
          <a:noFill/>
          <a:ln/>
        </p:spPr>
        <p:txBody>
          <a:bodyPr wrap="square" lIns="0" tIns="0" rIns="0" bIns="0" rtlCol="0" anchor="t"/>
          <a:lstStyle/>
          <a:p>
            <a:pPr algn="r"/>
            <a:r>
              <a:rPr lang="en-US" sz="3600" err="1">
                <a:solidFill>
                  <a:srgbClr val="2F9C67"/>
                </a:solidFill>
                <a:latin typeface="Poppins SemiBold"/>
                <a:ea typeface="+mn-lt"/>
                <a:cs typeface="Poppins SemiBold"/>
              </a:rPr>
              <a:t>Confidentialité</a:t>
            </a:r>
            <a:r>
              <a:rPr lang="en-US" sz="3600">
                <a:solidFill>
                  <a:srgbClr val="2F9C67"/>
                </a:solidFill>
                <a:latin typeface="Poppins SemiBold"/>
                <a:ea typeface="+mn-lt"/>
                <a:cs typeface="Poppins SemiBold"/>
              </a:rPr>
              <a:t> et vie privée</a:t>
            </a:r>
            <a:endParaRPr lang="en-US"/>
          </a:p>
          <a:p>
            <a:pPr algn="r">
              <a:lnSpc>
                <a:spcPts val="4125"/>
              </a:lnSpc>
            </a:pPr>
            <a:r>
              <a:rPr lang="en-US" sz="2400" dirty="0">
                <a:solidFill>
                  <a:srgbClr val="0D0D0D"/>
                </a:solidFill>
                <a:latin typeface="Poppins SemiBold"/>
                <a:ea typeface="Poppins SemiBold" pitchFamily="34" charset="-122"/>
                <a:cs typeface="Poppins SemiBold"/>
              </a:rPr>
              <a:t>À quelle occasion </a:t>
            </a:r>
            <a:r>
              <a:rPr lang="en-US" sz="2400" dirty="0" err="1">
                <a:solidFill>
                  <a:srgbClr val="0D0D0D"/>
                </a:solidFill>
                <a:latin typeface="Poppins SemiBold"/>
                <a:ea typeface="Poppins SemiBold" pitchFamily="34" charset="-122"/>
                <a:cs typeface="Poppins SemiBold"/>
              </a:rPr>
              <a:t>avez-vous</a:t>
            </a:r>
            <a:r>
              <a:rPr lang="en-US" sz="2400" dirty="0">
                <a:solidFill>
                  <a:srgbClr val="0D0D0D"/>
                </a:solidFill>
                <a:latin typeface="Poppins SemiBold"/>
                <a:ea typeface="Poppins SemiBold" pitchFamily="34" charset="-122"/>
                <a:cs typeface="Poppins SemiBold"/>
              </a:rPr>
              <a:t> </a:t>
            </a:r>
            <a:r>
              <a:rPr lang="en-US" sz="2400" dirty="0" err="1">
                <a:solidFill>
                  <a:srgbClr val="0D0D0D"/>
                </a:solidFill>
                <a:latin typeface="Poppins SemiBold"/>
                <a:ea typeface="Poppins SemiBold" pitchFamily="34" charset="-122"/>
                <a:cs typeface="Poppins SemiBold"/>
              </a:rPr>
              <a:t>rencontré</a:t>
            </a:r>
            <a:r>
              <a:rPr lang="en-US" sz="2400" dirty="0">
                <a:solidFill>
                  <a:srgbClr val="0D0D0D"/>
                </a:solidFill>
                <a:latin typeface="Poppins SemiBold"/>
                <a:ea typeface="Poppins SemiBold" pitchFamily="34" charset="-122"/>
                <a:cs typeface="Poppins SemiBold"/>
              </a:rPr>
              <a:t> </a:t>
            </a:r>
            <a:r>
              <a:rPr lang="en-US" sz="2400" dirty="0" err="1">
                <a:solidFill>
                  <a:srgbClr val="0D0D0D"/>
                </a:solidFill>
                <a:latin typeface="Poppins SemiBold"/>
                <a:ea typeface="Poppins SemiBold" pitchFamily="34" charset="-122"/>
                <a:cs typeface="Poppins SemiBold"/>
              </a:rPr>
              <a:t>cette</a:t>
            </a:r>
            <a:r>
              <a:rPr lang="en-US" sz="2400" dirty="0">
                <a:solidFill>
                  <a:srgbClr val="0D0D0D"/>
                </a:solidFill>
                <a:latin typeface="Poppins SemiBold"/>
                <a:ea typeface="Poppins SemiBold" pitchFamily="34" charset="-122"/>
                <a:cs typeface="Poppins SemiBold"/>
              </a:rPr>
              <a:t> </a:t>
            </a:r>
            <a:r>
              <a:rPr lang="en-US" sz="2400" dirty="0" err="1">
                <a:solidFill>
                  <a:srgbClr val="0D0D0D"/>
                </a:solidFill>
                <a:latin typeface="Poppins SemiBold"/>
                <a:ea typeface="Poppins SemiBold" pitchFamily="34" charset="-122"/>
                <a:cs typeface="Poppins SemiBold"/>
              </a:rPr>
              <a:t>difficulté</a:t>
            </a:r>
            <a:r>
              <a:rPr lang="en-US" sz="2400" dirty="0">
                <a:solidFill>
                  <a:srgbClr val="0D0D0D"/>
                </a:solidFill>
                <a:latin typeface="Poppins SemiBold"/>
                <a:ea typeface="Poppins SemiBold" pitchFamily="34" charset="-122"/>
                <a:cs typeface="Poppins SemiBold"/>
              </a:rPr>
              <a:t> ?</a:t>
            </a:r>
            <a:endParaRPr lang="en-US" sz="2400" dirty="0">
              <a:solidFill>
                <a:srgbClr val="000000"/>
              </a:solidFill>
              <a:latin typeface="Poppins SemiBold"/>
              <a:ea typeface="Poppins SemiBold" pitchFamily="34" charset="-122"/>
              <a:cs typeface="Poppins SemiBold"/>
            </a:endParaRPr>
          </a:p>
          <a:p>
            <a:pPr marL="0" indent="0" algn="r">
              <a:lnSpc>
                <a:spcPts val="4125"/>
              </a:lnSpc>
              <a:buNone/>
            </a:pPr>
            <a:endParaRPr lang="en-US" sz="3600" dirty="0">
              <a:solidFill>
                <a:srgbClr val="2F9C67"/>
              </a:solidFill>
              <a:latin typeface="Poppins SemiBold"/>
              <a:cs typeface="Poppins SemiBold"/>
            </a:endParaRPr>
          </a:p>
        </p:txBody>
      </p:sp>
      <p:sp>
        <p:nvSpPr>
          <p:cNvPr id="5" name="Informed consent When have you faced this"/>
          <p:cNvSpPr/>
          <p:nvPr/>
        </p:nvSpPr>
        <p:spPr>
          <a:xfrm>
            <a:off x="10467975" y="5619750"/>
            <a:ext cx="6877050" cy="1104900"/>
          </a:xfrm>
          <a:prstGeom prst="rect">
            <a:avLst/>
          </a:prstGeom>
          <a:noFill/>
          <a:ln/>
        </p:spPr>
        <p:txBody>
          <a:bodyPr wrap="square" lIns="0" tIns="0" rIns="0" bIns="0" rtlCol="0" anchor="t"/>
          <a:lstStyle/>
          <a:p>
            <a:r>
              <a:rPr lang="en-US" sz="3600" err="1">
                <a:solidFill>
                  <a:srgbClr val="2F9C67"/>
                </a:solidFill>
                <a:latin typeface="Poppins SemiBold"/>
                <a:ea typeface="+mn-lt"/>
                <a:cs typeface="Poppins SemiBold"/>
              </a:rPr>
              <a:t>Consentement</a:t>
            </a:r>
            <a:r>
              <a:rPr lang="en-US" sz="3600" dirty="0">
                <a:solidFill>
                  <a:srgbClr val="2F9C67"/>
                </a:solidFill>
                <a:latin typeface="Poppins SemiBold"/>
                <a:ea typeface="+mn-lt"/>
                <a:cs typeface="Poppins SemiBold"/>
              </a:rPr>
              <a:t> </a:t>
            </a:r>
            <a:r>
              <a:rPr lang="en-US" sz="3600" err="1">
                <a:solidFill>
                  <a:srgbClr val="2F9C67"/>
                </a:solidFill>
                <a:latin typeface="Poppins SemiBold"/>
                <a:cs typeface="Poppins SemiBold"/>
              </a:rPr>
              <a:t>éclairé</a:t>
            </a:r>
            <a:endParaRPr lang="en-US" sz="3600" err="1">
              <a:solidFill>
                <a:srgbClr val="000000"/>
              </a:solidFill>
              <a:latin typeface="Poppins SemiBold"/>
              <a:ea typeface="Calibri"/>
              <a:cs typeface="Calibri"/>
            </a:endParaRPr>
          </a:p>
          <a:p>
            <a:r>
              <a:rPr lang="en-US" sz="2400">
                <a:solidFill>
                  <a:srgbClr val="0D0D0D"/>
                </a:solidFill>
                <a:latin typeface="Poppins SemiBold"/>
                <a:ea typeface="Poppins SemiBold" pitchFamily="34" charset="-122"/>
                <a:cs typeface="Poppins SemiBold"/>
              </a:rPr>
              <a:t>À quelle occasion </a:t>
            </a:r>
            <a:r>
              <a:rPr lang="en-US" sz="2400" err="1">
                <a:solidFill>
                  <a:srgbClr val="0D0D0D"/>
                </a:solidFill>
                <a:latin typeface="Poppins SemiBold"/>
                <a:ea typeface="Poppins SemiBold" pitchFamily="34" charset="-122"/>
                <a:cs typeface="Poppins SemiBold"/>
              </a:rPr>
              <a:t>avez-vous</a:t>
            </a:r>
            <a:r>
              <a:rPr lang="en-US" sz="2400">
                <a:solidFill>
                  <a:srgbClr val="0D0D0D"/>
                </a:solidFill>
                <a:latin typeface="Poppins SemiBold"/>
                <a:ea typeface="Poppins SemiBold" pitchFamily="34" charset="-122"/>
                <a:cs typeface="Poppins SemiBold"/>
              </a:rPr>
              <a:t> </a:t>
            </a:r>
            <a:r>
              <a:rPr lang="en-US" sz="2400" err="1">
                <a:solidFill>
                  <a:srgbClr val="0D0D0D"/>
                </a:solidFill>
                <a:latin typeface="Poppins SemiBold"/>
                <a:ea typeface="Poppins SemiBold" pitchFamily="34" charset="-122"/>
                <a:cs typeface="Poppins SemiBold"/>
              </a:rPr>
              <a:t>rencontré</a:t>
            </a:r>
            <a:r>
              <a:rPr lang="en-US" sz="2400">
                <a:solidFill>
                  <a:srgbClr val="0D0D0D"/>
                </a:solidFill>
                <a:latin typeface="Poppins SemiBold"/>
                <a:ea typeface="Poppins SemiBold" pitchFamily="34" charset="-122"/>
                <a:cs typeface="Poppins SemiBold"/>
              </a:rPr>
              <a:t> </a:t>
            </a:r>
            <a:r>
              <a:rPr lang="en-US" sz="2400" err="1">
                <a:solidFill>
                  <a:srgbClr val="0D0D0D"/>
                </a:solidFill>
                <a:latin typeface="Poppins SemiBold"/>
                <a:ea typeface="Poppins SemiBold" pitchFamily="34" charset="-122"/>
                <a:cs typeface="Poppins SemiBold"/>
              </a:rPr>
              <a:t>cette</a:t>
            </a:r>
            <a:r>
              <a:rPr lang="en-US" sz="2400">
                <a:solidFill>
                  <a:srgbClr val="0D0D0D"/>
                </a:solidFill>
                <a:latin typeface="Poppins SemiBold"/>
                <a:ea typeface="Poppins SemiBold" pitchFamily="34" charset="-122"/>
                <a:cs typeface="Poppins SemiBold"/>
              </a:rPr>
              <a:t> </a:t>
            </a:r>
            <a:r>
              <a:rPr lang="en-US" sz="2400" err="1">
                <a:solidFill>
                  <a:srgbClr val="0D0D0D"/>
                </a:solidFill>
                <a:latin typeface="Poppins SemiBold"/>
                <a:ea typeface="Poppins SemiBold" pitchFamily="34" charset="-122"/>
                <a:cs typeface="Poppins SemiBold"/>
              </a:rPr>
              <a:t>difficulté</a:t>
            </a:r>
            <a:r>
              <a:rPr lang="en-US" sz="2400">
                <a:solidFill>
                  <a:srgbClr val="0D0D0D"/>
                </a:solidFill>
                <a:latin typeface="Poppins SemiBold"/>
                <a:ea typeface="Poppins SemiBold" pitchFamily="34" charset="-122"/>
                <a:cs typeface="Poppins SemiBold"/>
              </a:rPr>
              <a:t> ?</a:t>
            </a:r>
            <a:endParaRPr lang="en-US" sz="2400">
              <a:solidFill>
                <a:srgbClr val="000000"/>
              </a:solidFill>
              <a:latin typeface="Poppins SemiBold"/>
              <a:ea typeface="Poppins SemiBold" pitchFamily="34" charset="-122"/>
              <a:cs typeface="Poppins SemiBold"/>
            </a:endParaRPr>
          </a:p>
          <a:p>
            <a:endParaRPr lang="en-US" sz="2400" dirty="0">
              <a:solidFill>
                <a:srgbClr val="0D0D0D"/>
              </a:solidFill>
              <a:latin typeface="Poppins SemiBold"/>
              <a:ea typeface="Calibri"/>
              <a:cs typeface="Poppins SemiBold"/>
            </a:endParaRPr>
          </a:p>
        </p:txBody>
      </p:sp>
      <p:sp>
        <p:nvSpPr>
          <p:cNvPr id="6" name="Do No Harm When have you faced this"/>
          <p:cNvSpPr/>
          <p:nvPr/>
        </p:nvSpPr>
        <p:spPr>
          <a:xfrm>
            <a:off x="923925" y="3629025"/>
            <a:ext cx="6877050" cy="1104900"/>
          </a:xfrm>
          <a:prstGeom prst="rect">
            <a:avLst/>
          </a:prstGeom>
          <a:noFill/>
          <a:ln/>
        </p:spPr>
        <p:txBody>
          <a:bodyPr wrap="square" lIns="0" tIns="0" rIns="0" bIns="0" rtlCol="0" anchor="t"/>
          <a:lstStyle/>
          <a:p>
            <a:pPr algn="r"/>
            <a:r>
              <a:rPr lang="en-US" sz="3600" dirty="0">
                <a:solidFill>
                  <a:srgbClr val="2F9C67"/>
                </a:solidFill>
                <a:latin typeface="Poppins SemiBold"/>
                <a:ea typeface="+mn-lt"/>
                <a:cs typeface="Poppins SemiBold"/>
              </a:rPr>
              <a:t>Ne pas </a:t>
            </a:r>
            <a:r>
              <a:rPr lang="en-US" sz="3600" dirty="0" err="1">
                <a:solidFill>
                  <a:srgbClr val="2F9C67"/>
                </a:solidFill>
                <a:latin typeface="Poppins SemiBold"/>
                <a:ea typeface="+mn-lt"/>
                <a:cs typeface="Poppins SemiBold"/>
              </a:rPr>
              <a:t>nuire</a:t>
            </a:r>
            <a:endParaRPr lang="en-US" dirty="0" err="1"/>
          </a:p>
          <a:p>
            <a:pPr algn="r"/>
            <a:r>
              <a:rPr lang="en-US" sz="2400">
                <a:solidFill>
                  <a:srgbClr val="0D0D0D"/>
                </a:solidFill>
                <a:latin typeface="Poppins SemiBold"/>
                <a:ea typeface="+mn-lt"/>
                <a:cs typeface="Poppins SemiBold"/>
              </a:rPr>
              <a:t>À quelle occasion avez-vous rencontré cette difficulté ?</a:t>
            </a:r>
            <a:endParaRPr lang="en-US"/>
          </a:p>
          <a:p>
            <a:pPr algn="r">
              <a:lnSpc>
                <a:spcPts val="4125"/>
              </a:lnSpc>
            </a:pPr>
            <a:endParaRPr lang="en-US" sz="2400" dirty="0">
              <a:solidFill>
                <a:srgbClr val="0D0D0D"/>
              </a:solidFill>
              <a:latin typeface="Poppins SemiBold"/>
              <a:ea typeface="Calibri"/>
              <a:cs typeface="Poppins SemiBold"/>
            </a:endParaRPr>
          </a:p>
        </p:txBody>
      </p:sp>
      <p:sp>
        <p:nvSpPr>
          <p:cNvPr id="7" name="Challenges to Applying Ethical Principles"/>
          <p:cNvSpPr/>
          <p:nvPr/>
        </p:nvSpPr>
        <p:spPr>
          <a:xfrm>
            <a:off x="941717" y="1178943"/>
            <a:ext cx="1640205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DIFFICULTÉS LIÉES À L’APPLICATION DES PRINCIPES ÉTHIQUES</a:t>
            </a:r>
            <a:endParaRPr lang="en-US" dirty="0">
              <a:latin typeface="Poppi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Ethics Approvals"/>
          <p:cNvSpPr/>
          <p:nvPr/>
        </p:nvSpPr>
        <p:spPr>
          <a:xfrm>
            <a:off x="952500" y="952500"/>
            <a:ext cx="1640205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Poppins SemiBold"/>
              </a:rPr>
              <a:t>APPROBATIONS ÉTHIQUES</a:t>
            </a:r>
            <a:endParaRPr lang="en-US" dirty="0"/>
          </a:p>
        </p:txBody>
      </p:sp>
      <p:sp>
        <p:nvSpPr>
          <p:cNvPr id="4" name="BUT  ethical principles must still be maintained"/>
          <p:cNvSpPr/>
          <p:nvPr/>
        </p:nvSpPr>
        <p:spPr>
          <a:xfrm>
            <a:off x="10858500" y="6829425"/>
            <a:ext cx="6496050" cy="381000"/>
          </a:xfrm>
          <a:prstGeom prst="rect">
            <a:avLst/>
          </a:prstGeom>
          <a:noFill/>
          <a:ln/>
        </p:spPr>
        <p:txBody>
          <a:bodyPr wrap="square" lIns="0" tIns="0" rIns="0" bIns="0" rtlCol="0" anchor="t"/>
          <a:lstStyle/>
          <a:p>
            <a:r>
              <a:rPr lang="en-US" dirty="0">
                <a:solidFill>
                  <a:srgbClr val="2B4561"/>
                </a:solidFill>
                <a:latin typeface="Poppins Light"/>
                <a:ea typeface="+mn-lt"/>
                <a:cs typeface="Poppins Light"/>
              </a:rPr>
              <a:t>MAIS </a:t>
            </a:r>
            <a:r>
              <a:rPr lang="en-US" sz="1800" dirty="0">
                <a:solidFill>
                  <a:srgbClr val="2B4561"/>
                </a:solidFill>
                <a:latin typeface="Poppins Light"/>
                <a:ea typeface="+mn-lt"/>
                <a:cs typeface="Poppins Light"/>
              </a:rPr>
              <a:t>– </a:t>
            </a:r>
            <a:r>
              <a:rPr lang="en-US" dirty="0">
                <a:solidFill>
                  <a:srgbClr val="2B4561"/>
                </a:solidFill>
                <a:latin typeface="Poppins Light"/>
                <a:ea typeface="+mn-lt"/>
                <a:cs typeface="Poppins Light"/>
              </a:rPr>
              <a:t>il </a:t>
            </a:r>
            <a:r>
              <a:rPr lang="en-US" dirty="0" err="1">
                <a:solidFill>
                  <a:srgbClr val="2B4561"/>
                </a:solidFill>
                <a:latin typeface="Poppins Light"/>
                <a:ea typeface="+mn-lt"/>
                <a:cs typeface="Poppins Light"/>
              </a:rPr>
              <a:t>demeure</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obligatoire</a:t>
            </a:r>
            <a:r>
              <a:rPr lang="en-US" dirty="0">
                <a:solidFill>
                  <a:srgbClr val="2B4561"/>
                </a:solidFill>
                <a:latin typeface="Poppins Light"/>
                <a:ea typeface="+mn-lt"/>
                <a:cs typeface="Poppins Light"/>
              </a:rPr>
              <a:t> de respecter les principes </a:t>
            </a:r>
            <a:r>
              <a:rPr lang="en-US" dirty="0" err="1">
                <a:solidFill>
                  <a:srgbClr val="2B4561"/>
                </a:solidFill>
                <a:latin typeface="Poppins Light"/>
                <a:ea typeface="+mn-lt"/>
                <a:cs typeface="Poppins Light"/>
              </a:rPr>
              <a:t>éthiques</a:t>
            </a:r>
            <a:r>
              <a:rPr lang="en-US" dirty="0">
                <a:solidFill>
                  <a:srgbClr val="2B4561"/>
                </a:solidFill>
                <a:latin typeface="Poppins Light"/>
                <a:ea typeface="+mn-lt"/>
                <a:cs typeface="Poppins Light"/>
              </a:rPr>
              <a:t>.</a:t>
            </a:r>
            <a:endParaRPr lang="en-US" dirty="0">
              <a:latin typeface="Poppins Light"/>
              <a:cs typeface="Poppins Light"/>
            </a:endParaRPr>
          </a:p>
          <a:p>
            <a:pPr marL="0" indent="0" algn="l">
              <a:lnSpc>
                <a:spcPts val="3000"/>
              </a:lnSpc>
              <a:buNone/>
            </a:pPr>
            <a:endParaRPr lang="en-US" sz="1800" dirty="0">
              <a:solidFill>
                <a:srgbClr val="2B4561"/>
              </a:solidFill>
              <a:latin typeface="Poppins Light"/>
              <a:cs typeface="Poppins Light"/>
            </a:endParaRPr>
          </a:p>
        </p:txBody>
      </p:sp>
      <p:sp>
        <p:nvSpPr>
          <p:cNvPr id="5" name="name_04"/>
          <p:cNvSpPr/>
          <p:nvPr/>
        </p:nvSpPr>
        <p:spPr>
          <a:xfrm>
            <a:off x="9324975" y="661035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04</a:t>
            </a:r>
            <a:endParaRPr lang="en-US" sz="7500"/>
          </a:p>
        </p:txBody>
      </p:sp>
      <p:sp>
        <p:nvSpPr>
          <p:cNvPr id="6" name="Ethics review board approval process is not required for RQAs as data needs to be used in as close to real-time as possible"/>
          <p:cNvSpPr/>
          <p:nvPr/>
        </p:nvSpPr>
        <p:spPr>
          <a:xfrm>
            <a:off x="10858500" y="3905250"/>
            <a:ext cx="6496050" cy="1143000"/>
          </a:xfrm>
          <a:prstGeom prst="rect">
            <a:avLst/>
          </a:prstGeom>
          <a:noFill/>
          <a:ln/>
        </p:spPr>
        <p:txBody>
          <a:bodyPr wrap="square" lIns="0" tIns="0" rIns="0" bIns="0" rtlCol="0" anchor="t"/>
          <a:lstStyle/>
          <a:p>
            <a:r>
              <a:rPr lang="en-US" dirty="0">
                <a:solidFill>
                  <a:srgbClr val="2B4561"/>
                </a:solidFill>
                <a:latin typeface="Poppins Light"/>
                <a:ea typeface="+mn-lt"/>
                <a:cs typeface="Poppins Light"/>
              </a:rPr>
              <a:t>Les EQR </a:t>
            </a:r>
            <a:r>
              <a:rPr lang="en-US" dirty="0" err="1">
                <a:solidFill>
                  <a:srgbClr val="2B4561"/>
                </a:solidFill>
                <a:latin typeface="Poppins Light"/>
                <a:ea typeface="+mn-lt"/>
                <a:cs typeface="Poppins Light"/>
              </a:rPr>
              <a:t>n’ont</a:t>
            </a:r>
            <a:r>
              <a:rPr lang="en-US" dirty="0">
                <a:solidFill>
                  <a:srgbClr val="2B4561"/>
                </a:solidFill>
                <a:latin typeface="Poppins Light"/>
                <a:ea typeface="+mn-lt"/>
                <a:cs typeface="Poppins Light"/>
              </a:rPr>
              <a:t> pas </a:t>
            </a:r>
            <a:r>
              <a:rPr lang="en-US" dirty="0" err="1">
                <a:solidFill>
                  <a:srgbClr val="2B4561"/>
                </a:solidFill>
                <a:latin typeface="Poppins Light"/>
                <a:ea typeface="+mn-lt"/>
                <a:cs typeface="Poppins Light"/>
              </a:rPr>
              <a:t>besoin</a:t>
            </a:r>
            <a:r>
              <a:rPr lang="en-US" dirty="0">
                <a:solidFill>
                  <a:srgbClr val="2B4561"/>
                </a:solidFill>
                <a:latin typeface="Poppins Light"/>
                <a:ea typeface="+mn-lt"/>
                <a:cs typeface="Poppins Light"/>
              </a:rPr>
              <a:t> d’être </a:t>
            </a:r>
            <a:r>
              <a:rPr lang="en-US" dirty="0" err="1">
                <a:solidFill>
                  <a:srgbClr val="2B4561"/>
                </a:solidFill>
                <a:latin typeface="Poppins Light"/>
                <a:ea typeface="+mn-lt"/>
                <a:cs typeface="Poppins Light"/>
              </a:rPr>
              <a:t>soumises</a:t>
            </a:r>
            <a:r>
              <a:rPr lang="en-US" dirty="0">
                <a:solidFill>
                  <a:srgbClr val="2B4561"/>
                </a:solidFill>
                <a:latin typeface="Poppins Light"/>
                <a:ea typeface="+mn-lt"/>
                <a:cs typeface="Poppins Light"/>
              </a:rPr>
              <a:t> à </a:t>
            </a:r>
            <a:r>
              <a:rPr lang="en-US" dirty="0" err="1">
                <a:solidFill>
                  <a:srgbClr val="2B4561"/>
                </a:solidFill>
                <a:latin typeface="Poppins Light"/>
                <a:ea typeface="+mn-lt"/>
                <a:cs typeface="Poppins Light"/>
              </a:rPr>
              <a:t>l’approbation</a:t>
            </a:r>
            <a:r>
              <a:rPr lang="en-US" dirty="0">
                <a:solidFill>
                  <a:srgbClr val="2B4561"/>
                </a:solidFill>
                <a:latin typeface="Poppins Light"/>
                <a:ea typeface="+mn-lt"/>
                <a:cs typeface="Poppins Light"/>
              </a:rPr>
              <a:t> d’un </a:t>
            </a:r>
            <a:r>
              <a:rPr lang="en-US" dirty="0" err="1">
                <a:solidFill>
                  <a:srgbClr val="2B4561"/>
                </a:solidFill>
                <a:latin typeface="Poppins Light"/>
                <a:ea typeface="+mn-lt"/>
                <a:cs typeface="Poppins Light"/>
              </a:rPr>
              <a:t>comité</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d’examen</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éthique</a:t>
            </a:r>
            <a:r>
              <a:rPr lang="en-US" dirty="0">
                <a:solidFill>
                  <a:srgbClr val="2B4561"/>
                </a:solidFill>
                <a:latin typeface="Poppins Light"/>
                <a:ea typeface="+mn-lt"/>
                <a:cs typeface="Poppins Light"/>
              </a:rPr>
              <a:t> car les données </a:t>
            </a:r>
            <a:r>
              <a:rPr lang="en-US" dirty="0" err="1">
                <a:solidFill>
                  <a:srgbClr val="2B4561"/>
                </a:solidFill>
                <a:latin typeface="Poppins Light"/>
                <a:ea typeface="+mn-lt"/>
                <a:cs typeface="Poppins Light"/>
              </a:rPr>
              <a:t>doivent</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être</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utilisées</a:t>
            </a:r>
            <a:r>
              <a:rPr lang="en-US" dirty="0">
                <a:solidFill>
                  <a:srgbClr val="2B4561"/>
                </a:solidFill>
                <a:latin typeface="Poppins Light"/>
                <a:ea typeface="+mn-lt"/>
                <a:cs typeface="Poppins Light"/>
              </a:rPr>
              <a:t> dans un </a:t>
            </a:r>
            <a:r>
              <a:rPr lang="en-US" dirty="0" err="1">
                <a:solidFill>
                  <a:srgbClr val="2B4561"/>
                </a:solidFill>
                <a:latin typeface="Poppins Light"/>
                <a:ea typeface="+mn-lt"/>
                <a:cs typeface="Poppins Light"/>
              </a:rPr>
              <a:t>délai</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aussi</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bref</a:t>
            </a:r>
            <a:r>
              <a:rPr lang="en-US" dirty="0">
                <a:solidFill>
                  <a:srgbClr val="2B4561"/>
                </a:solidFill>
                <a:latin typeface="Poppins Light"/>
                <a:ea typeface="+mn-lt"/>
                <a:cs typeface="Poppins Light"/>
              </a:rPr>
              <a:t> que </a:t>
            </a:r>
            <a:r>
              <a:rPr lang="en-US" sz="1800" dirty="0">
                <a:solidFill>
                  <a:srgbClr val="2B4561"/>
                </a:solidFill>
                <a:latin typeface="Poppins Light"/>
                <a:ea typeface="+mn-lt"/>
                <a:cs typeface="Poppins Light"/>
              </a:rPr>
              <a:t>possible</a:t>
            </a:r>
            <a:r>
              <a:rPr lang="en-US" dirty="0">
                <a:solidFill>
                  <a:srgbClr val="2B4561"/>
                </a:solidFill>
                <a:latin typeface="Poppins Light"/>
                <a:ea typeface="+mn-lt"/>
                <a:cs typeface="Poppins Light"/>
              </a:rPr>
              <a:t>.</a:t>
            </a:r>
            <a:endParaRPr lang="en-US" dirty="0"/>
          </a:p>
          <a:p>
            <a:pPr>
              <a:lnSpc>
                <a:spcPts val="3000"/>
              </a:lnSpc>
            </a:pPr>
            <a:endParaRPr lang="en-US" sz="1800" dirty="0">
              <a:solidFill>
                <a:srgbClr val="2B4561"/>
              </a:solidFill>
              <a:latin typeface="Poppins Light"/>
              <a:ea typeface="Calibri"/>
              <a:cs typeface="Poppins Light"/>
            </a:endParaRPr>
          </a:p>
        </p:txBody>
      </p:sp>
      <p:sp>
        <p:nvSpPr>
          <p:cNvPr id="7" name="name_03"/>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03</a:t>
            </a:r>
            <a:endParaRPr lang="en-US" sz="7500"/>
          </a:p>
        </p:txBody>
      </p:sp>
      <p:sp>
        <p:nvSpPr>
          <p:cNvPr id="8" name="Data is not intended to be published in academic publications"/>
          <p:cNvSpPr/>
          <p:nvPr/>
        </p:nvSpPr>
        <p:spPr>
          <a:xfrm>
            <a:off x="2476500" y="6943725"/>
            <a:ext cx="6496050" cy="762000"/>
          </a:xfrm>
          <a:prstGeom prst="rect">
            <a:avLst/>
          </a:prstGeom>
          <a:noFill/>
          <a:ln/>
        </p:spPr>
        <p:txBody>
          <a:bodyPr wrap="square" lIns="0" tIns="0" rIns="0" bIns="0" rtlCol="0" anchor="t"/>
          <a:lstStyle/>
          <a:p>
            <a:r>
              <a:rPr lang="en-US" dirty="0">
                <a:solidFill>
                  <a:srgbClr val="2B4561"/>
                </a:solidFill>
                <a:latin typeface="Poppins Light"/>
                <a:ea typeface="+mn-lt"/>
                <a:cs typeface="Poppins Light"/>
              </a:rPr>
              <a:t>Les données ne </a:t>
            </a:r>
            <a:r>
              <a:rPr lang="en-US" dirty="0" err="1">
                <a:solidFill>
                  <a:srgbClr val="2B4561"/>
                </a:solidFill>
                <a:latin typeface="Poppins Light"/>
                <a:ea typeface="+mn-lt"/>
                <a:cs typeface="Poppins Light"/>
              </a:rPr>
              <a:t>sont</a:t>
            </a:r>
            <a:r>
              <a:rPr lang="en-US" dirty="0">
                <a:solidFill>
                  <a:srgbClr val="2B4561"/>
                </a:solidFill>
                <a:latin typeface="Poppins Light"/>
                <a:ea typeface="+mn-lt"/>
                <a:cs typeface="Poppins Light"/>
              </a:rPr>
              <a:t> pas </a:t>
            </a:r>
            <a:r>
              <a:rPr lang="en-US" dirty="0" err="1">
                <a:solidFill>
                  <a:srgbClr val="2B4561"/>
                </a:solidFill>
                <a:latin typeface="Poppins Light"/>
                <a:ea typeface="+mn-lt"/>
                <a:cs typeface="Poppins Light"/>
              </a:rPr>
              <a:t>destinées</a:t>
            </a:r>
            <a:r>
              <a:rPr lang="en-US" dirty="0">
                <a:solidFill>
                  <a:srgbClr val="2B4561"/>
                </a:solidFill>
                <a:latin typeface="Poppins Light"/>
                <a:ea typeface="+mn-lt"/>
                <a:cs typeface="Poppins Light"/>
              </a:rPr>
              <a:t> à </a:t>
            </a:r>
            <a:r>
              <a:rPr lang="en-US" dirty="0" err="1">
                <a:solidFill>
                  <a:srgbClr val="2B4561"/>
                </a:solidFill>
                <a:latin typeface="Poppins Light"/>
                <a:ea typeface="+mn-lt"/>
                <a:cs typeface="Poppins Light"/>
              </a:rPr>
              <a:t>être</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publiées</a:t>
            </a:r>
            <a:r>
              <a:rPr lang="en-US" dirty="0">
                <a:solidFill>
                  <a:srgbClr val="2B4561"/>
                </a:solidFill>
                <a:latin typeface="Poppins Light"/>
                <a:ea typeface="+mn-lt"/>
                <a:cs typeface="Poppins Light"/>
              </a:rPr>
              <a:t> dans des revues </a:t>
            </a:r>
            <a:r>
              <a:rPr lang="en-US" dirty="0" err="1">
                <a:solidFill>
                  <a:srgbClr val="2B4561"/>
                </a:solidFill>
                <a:latin typeface="Poppins Light"/>
                <a:ea typeface="+mn-lt"/>
                <a:cs typeface="Poppins Light"/>
              </a:rPr>
              <a:t>ou</a:t>
            </a:r>
            <a:r>
              <a:rPr lang="en-US" dirty="0">
                <a:solidFill>
                  <a:srgbClr val="2B4561"/>
                </a:solidFill>
                <a:latin typeface="Poppins Light"/>
                <a:ea typeface="+mn-lt"/>
                <a:cs typeface="Poppins Light"/>
              </a:rPr>
              <a:t> des </a:t>
            </a:r>
            <a:r>
              <a:rPr lang="en-US" dirty="0" err="1">
                <a:solidFill>
                  <a:srgbClr val="2B4561"/>
                </a:solidFill>
                <a:latin typeface="Poppins Light"/>
                <a:ea typeface="+mn-lt"/>
                <a:cs typeface="Poppins Light"/>
              </a:rPr>
              <a:t>ouvrages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académiques</a:t>
            </a:r>
            <a:r>
              <a:rPr lang="en-US" dirty="0">
                <a:solidFill>
                  <a:srgbClr val="2B4561"/>
                </a:solidFill>
                <a:latin typeface="Poppins Light"/>
                <a:ea typeface="+mn-lt"/>
                <a:cs typeface="Poppins Light"/>
              </a:rPr>
              <a:t>.</a:t>
            </a:r>
            <a:endParaRPr lang="en-US" dirty="0"/>
          </a:p>
          <a:p>
            <a:pPr>
              <a:lnSpc>
                <a:spcPts val="3000"/>
              </a:lnSpc>
            </a:pPr>
            <a:endParaRPr lang="en-US" sz="1800" dirty="0">
              <a:latin typeface="Poppins Light"/>
              <a:ea typeface="Calibri"/>
              <a:cs typeface="Calibri"/>
            </a:endParaRPr>
          </a:p>
        </p:txBody>
      </p:sp>
      <p:sp>
        <p:nvSpPr>
          <p:cNvPr id="9" name="name_02"/>
          <p:cNvSpPr/>
          <p:nvPr/>
        </p:nvSpPr>
        <p:spPr>
          <a:xfrm>
            <a:off x="942975" y="661035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10" name="Rapid Qualitative Assessments are intended for informing operational response decision making"/>
          <p:cNvSpPr/>
          <p:nvPr/>
        </p:nvSpPr>
        <p:spPr>
          <a:xfrm>
            <a:off x="2476500" y="4076700"/>
            <a:ext cx="6496050" cy="762000"/>
          </a:xfrm>
          <a:prstGeom prst="rect">
            <a:avLst/>
          </a:prstGeom>
          <a:noFill/>
          <a:ln/>
        </p:spPr>
        <p:txBody>
          <a:bodyPr wrap="square" lIns="0" tIns="0" rIns="0" bIns="0" rtlCol="0" anchor="t"/>
          <a:lstStyle/>
          <a:p>
            <a:r>
              <a:rPr lang="en-US" dirty="0">
                <a:solidFill>
                  <a:srgbClr val="2B4561"/>
                </a:solidFill>
                <a:latin typeface="Poppins Light"/>
                <a:ea typeface="+mn-lt"/>
                <a:cs typeface="Poppins Light"/>
              </a:rPr>
              <a:t>Les </a:t>
            </a:r>
            <a:r>
              <a:rPr lang="en-US" dirty="0" err="1">
                <a:solidFill>
                  <a:srgbClr val="2B4561"/>
                </a:solidFill>
                <a:latin typeface="Poppins Light"/>
                <a:ea typeface="+mn-lt"/>
                <a:cs typeface="Poppins Light"/>
              </a:rPr>
              <a:t>évaluations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qualitatives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rapides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visent</a:t>
            </a:r>
            <a:r>
              <a:rPr lang="en-US" dirty="0">
                <a:solidFill>
                  <a:srgbClr val="2B4561"/>
                </a:solidFill>
                <a:latin typeface="Poppins Light"/>
                <a:ea typeface="+mn-lt"/>
                <a:cs typeface="Poppins Light"/>
              </a:rPr>
              <a:t> à </a:t>
            </a:r>
            <a:r>
              <a:rPr lang="en-US" dirty="0" err="1">
                <a:solidFill>
                  <a:srgbClr val="2B4561"/>
                </a:solidFill>
                <a:latin typeface="Poppins Light"/>
                <a:ea typeface="+mn-lt"/>
                <a:cs typeface="Poppins Light"/>
              </a:rPr>
              <a:t>éclairer</a:t>
            </a:r>
            <a:r>
              <a:rPr lang="en-US" dirty="0">
                <a:solidFill>
                  <a:srgbClr val="2B4561"/>
                </a:solidFill>
                <a:latin typeface="Poppins Light"/>
                <a:ea typeface="+mn-lt"/>
                <a:cs typeface="Poppins Light"/>
              </a:rPr>
              <a:t> la </a:t>
            </a:r>
            <a:r>
              <a:rPr lang="en-US" dirty="0" err="1">
                <a:solidFill>
                  <a:srgbClr val="2B4561"/>
                </a:solidFill>
                <a:latin typeface="Poppins Light"/>
                <a:ea typeface="+mn-lt"/>
                <a:cs typeface="Poppins Light"/>
              </a:rPr>
              <a:t>prise</a:t>
            </a:r>
            <a:r>
              <a:rPr lang="en-US" dirty="0">
                <a:solidFill>
                  <a:srgbClr val="2B4561"/>
                </a:solidFill>
                <a:latin typeface="Poppins Light"/>
                <a:ea typeface="+mn-lt"/>
                <a:cs typeface="Poppins Light"/>
              </a:rPr>
              <a:t> de </a:t>
            </a:r>
            <a:r>
              <a:rPr lang="en-US" dirty="0" err="1">
                <a:solidFill>
                  <a:srgbClr val="2B4561"/>
                </a:solidFill>
                <a:latin typeface="Poppins Light"/>
                <a:ea typeface="+mn-lt"/>
                <a:cs typeface="Poppins Light"/>
              </a:rPr>
              <a:t>décisions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concernant</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une</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réponse</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opérationnelle</a:t>
            </a:r>
            <a:r>
              <a:rPr lang="en-US" dirty="0">
                <a:solidFill>
                  <a:srgbClr val="2B4561"/>
                </a:solidFill>
                <a:latin typeface="Poppins Light"/>
                <a:ea typeface="+mn-lt"/>
                <a:cs typeface="Poppins Light"/>
              </a:rPr>
              <a:t>.</a:t>
            </a:r>
            <a:endParaRPr lang="en-US" dirty="0"/>
          </a:p>
          <a:p>
            <a:pPr>
              <a:lnSpc>
                <a:spcPts val="3000"/>
              </a:lnSpc>
            </a:pPr>
            <a:endParaRPr lang="en-US" sz="1800" dirty="0">
              <a:solidFill>
                <a:srgbClr val="2B4561"/>
              </a:solidFill>
              <a:latin typeface="Poppins Light"/>
              <a:ea typeface="Calibri"/>
              <a:cs typeface="Poppins Light"/>
            </a:endParaRPr>
          </a:p>
        </p:txBody>
      </p:sp>
      <p:sp>
        <p:nvSpPr>
          <p:cNvPr id="11"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4">
    <p:bg>
      <p:bgPr>
        <a:solidFill>
          <a:srgbClr val="2F9C67"/>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How might ethical principles be maintained with communities involved in RQAs"/>
          <p:cNvSpPr/>
          <p:nvPr/>
        </p:nvSpPr>
        <p:spPr>
          <a:xfrm>
            <a:off x="962025" y="5000625"/>
            <a:ext cx="16392525" cy="2286000"/>
          </a:xfrm>
          <a:prstGeom prst="rect">
            <a:avLst/>
          </a:prstGeom>
          <a:noFill/>
          <a:ln/>
        </p:spPr>
        <p:txBody>
          <a:bodyPr wrap="square" lIns="0" tIns="0" rIns="0" bIns="0" rtlCol="0" anchor="t"/>
          <a:lstStyle/>
          <a:p>
            <a:r>
              <a:rPr lang="en-US" sz="4500" dirty="0">
                <a:solidFill>
                  <a:srgbClr val="FFFFFF"/>
                </a:solidFill>
                <a:latin typeface="Poppins SemiBold"/>
                <a:ea typeface="+mn-lt"/>
                <a:cs typeface="Poppins SemiBold"/>
              </a:rPr>
              <a:t>Comment faire pour respecter les principes éthiques au sein des communautés qui participant à </a:t>
            </a:r>
            <a:r>
              <a:rPr lang="en-US" sz="4500" dirty="0" err="1">
                <a:solidFill>
                  <a:srgbClr val="FFFFFF"/>
                </a:solidFill>
                <a:latin typeface="Poppins SemiBold"/>
                <a:ea typeface="+mn-lt"/>
                <a:cs typeface="Poppins SemiBold"/>
              </a:rPr>
              <a:t>une</a:t>
            </a:r>
            <a:r>
              <a:rPr lang="en-US" sz="4500" dirty="0">
                <a:solidFill>
                  <a:srgbClr val="FFFFFF"/>
                </a:solidFill>
                <a:latin typeface="Poppins SemiBold"/>
                <a:ea typeface="+mn-lt"/>
                <a:cs typeface="Poppins SemiBold"/>
              </a:rPr>
              <a:t> EQR ? </a:t>
            </a:r>
            <a:endParaRPr lang="en-US" dirty="0"/>
          </a:p>
          <a:p>
            <a:pPr>
              <a:lnSpc>
                <a:spcPts val="5625"/>
              </a:lnSpc>
            </a:pPr>
            <a:endParaRPr lang="en-US" sz="4500" dirty="0">
              <a:solidFill>
                <a:srgbClr val="FFFFFF"/>
              </a:solidFill>
              <a:latin typeface="Poppins SemiBold"/>
              <a:ea typeface="Calibri"/>
              <a:cs typeface="Poppins SemiBold"/>
            </a:endParaRPr>
          </a:p>
        </p:txBody>
      </p:sp>
      <p:sp>
        <p:nvSpPr>
          <p:cNvPr id="4" name="Ethics Approvals with Communities"/>
          <p:cNvSpPr/>
          <p:nvPr/>
        </p:nvSpPr>
        <p:spPr>
          <a:xfrm>
            <a:off x="957892" y="402027"/>
            <a:ext cx="16402050" cy="1000125"/>
          </a:xfrm>
          <a:prstGeom prst="rect">
            <a:avLst/>
          </a:prstGeom>
          <a:noFill/>
          <a:ln/>
        </p:spPr>
        <p:txBody>
          <a:bodyPr wrap="square" lIns="0" tIns="0" rIns="0" bIns="0" rtlCol="0" anchor="t"/>
          <a:lstStyle/>
          <a:p>
            <a:r>
              <a:rPr lang="en-US" sz="6000" dirty="0">
                <a:solidFill>
                  <a:srgbClr val="FFFFFF"/>
                </a:solidFill>
                <a:latin typeface="Poppins SemiBold"/>
                <a:ea typeface="+mn-lt"/>
                <a:cs typeface="Poppins SemiBold"/>
              </a:rPr>
              <a:t>RESPECTER LES PRINCIPES ÉTHIQUES AU SEIN DES COMMUNAUTÉS</a:t>
            </a:r>
            <a:endParaRPr lang="en-US" dirty="0"/>
          </a:p>
          <a:p>
            <a:pPr>
              <a:lnSpc>
                <a:spcPts val="7875"/>
              </a:lnSpc>
            </a:pPr>
            <a:endParaRPr lang="en-US" sz="6000" dirty="0">
              <a:solidFill>
                <a:srgbClr val="FFFFFF"/>
              </a:solidFill>
              <a:latin typeface="Poppins SemiBold"/>
              <a:ea typeface="Calibri"/>
              <a:cs typeface="Poppin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Seek permission to conduct the rapid qualitative assessments"/>
          <p:cNvSpPr/>
          <p:nvPr/>
        </p:nvSpPr>
        <p:spPr>
          <a:xfrm>
            <a:off x="10858500" y="5791200"/>
            <a:ext cx="6496050" cy="762000"/>
          </a:xfrm>
          <a:prstGeom prst="rect">
            <a:avLst/>
          </a:prstGeom>
          <a:noFill/>
          <a:ln/>
        </p:spPr>
        <p:txBody>
          <a:bodyPr wrap="square" lIns="0" tIns="0" rIns="0" bIns="0" rtlCol="0" anchor="t"/>
          <a:lstStyle/>
          <a:p>
            <a:r>
              <a:rPr lang="en-US" dirty="0" err="1">
                <a:solidFill>
                  <a:srgbClr val="2B4561"/>
                </a:solidFill>
                <a:latin typeface="Poppins Light"/>
                <a:ea typeface="+mn-lt"/>
                <a:cs typeface="Poppins Light"/>
              </a:rPr>
              <a:t>Expliquez</a:t>
            </a:r>
            <a:r>
              <a:rPr lang="en-US" dirty="0">
                <a:solidFill>
                  <a:srgbClr val="2B4561"/>
                </a:solidFill>
                <a:latin typeface="Poppins Light"/>
                <a:ea typeface="+mn-lt"/>
                <a:cs typeface="Poppins Light"/>
              </a:rPr>
              <a:t> les notions de </a:t>
            </a:r>
            <a:r>
              <a:rPr lang="en-US" dirty="0" err="1">
                <a:solidFill>
                  <a:srgbClr val="2B4561"/>
                </a:solidFill>
                <a:latin typeface="Poppins Light"/>
                <a:ea typeface="+mn-lt"/>
                <a:cs typeface="Poppins Light"/>
              </a:rPr>
              <a:t>consentement</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éclairé</a:t>
            </a:r>
            <a:r>
              <a:rPr lang="en-US" dirty="0">
                <a:solidFill>
                  <a:srgbClr val="2B4561"/>
                </a:solidFill>
                <a:latin typeface="Poppins Light"/>
                <a:ea typeface="+mn-lt"/>
                <a:cs typeface="Poppins Light"/>
              </a:rPr>
              <a:t> et de </a:t>
            </a:r>
            <a:r>
              <a:rPr lang="en-US" dirty="0" err="1">
                <a:solidFill>
                  <a:srgbClr val="2B4561"/>
                </a:solidFill>
                <a:latin typeface="Poppins Light"/>
                <a:ea typeface="+mn-lt"/>
                <a:cs typeface="Poppins Light"/>
              </a:rPr>
              <a:t>confidentialité</a:t>
            </a:r>
            <a:r>
              <a:rPr lang="en-US" dirty="0">
                <a:solidFill>
                  <a:srgbClr val="2B4561"/>
                </a:solidFill>
                <a:latin typeface="Poppins Light"/>
                <a:ea typeface="+mn-lt"/>
                <a:cs typeface="Poppins Light"/>
              </a:rPr>
              <a:t> des données.</a:t>
            </a:r>
            <a:endParaRPr lang="en-US" dirty="0"/>
          </a:p>
        </p:txBody>
      </p:sp>
      <p:sp>
        <p:nvSpPr>
          <p:cNvPr id="4" name="name_05"/>
          <p:cNvSpPr/>
          <p:nvPr/>
        </p:nvSpPr>
        <p:spPr>
          <a:xfrm>
            <a:off x="9324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05</a:t>
            </a:r>
            <a:endParaRPr lang="en-US" sz="7500"/>
          </a:p>
        </p:txBody>
      </p:sp>
      <p:sp>
        <p:nvSpPr>
          <p:cNvPr id="5" name="Consider who you obtain permission from - think about power dynamics in the community who has the authority to give permission who is excluded from such decision making Does permission given from leadership extend to all members"/>
          <p:cNvSpPr/>
          <p:nvPr/>
        </p:nvSpPr>
        <p:spPr>
          <a:xfrm>
            <a:off x="10858500" y="7458075"/>
            <a:ext cx="6496050" cy="1905000"/>
          </a:xfrm>
          <a:prstGeom prst="rect">
            <a:avLst/>
          </a:prstGeom>
          <a:noFill/>
          <a:ln/>
        </p:spPr>
        <p:txBody>
          <a:bodyPr wrap="square" lIns="0" tIns="0" rIns="0" bIns="0" rtlCol="0" anchor="t"/>
          <a:lstStyle/>
          <a:p>
            <a:r>
              <a:rPr lang="en-US" dirty="0" err="1">
                <a:solidFill>
                  <a:srgbClr val="2B4561"/>
                </a:solidFill>
                <a:latin typeface="Poppins Light"/>
                <a:ea typeface="+mn-lt"/>
                <a:cs typeface="Poppins Light"/>
              </a:rPr>
              <a:t>Interrogez-vous</a:t>
            </a:r>
            <a:r>
              <a:rPr lang="en-US" dirty="0">
                <a:solidFill>
                  <a:srgbClr val="2B4561"/>
                </a:solidFill>
                <a:latin typeface="Poppins Light"/>
                <a:ea typeface="+mn-lt"/>
                <a:cs typeface="Poppins Light"/>
              </a:rPr>
              <a:t> sur les </a:t>
            </a:r>
            <a:r>
              <a:rPr lang="en-US" dirty="0" err="1">
                <a:solidFill>
                  <a:srgbClr val="2B4561"/>
                </a:solidFill>
                <a:latin typeface="Poppins Light"/>
                <a:ea typeface="+mn-lt"/>
                <a:cs typeface="Poppins Light"/>
              </a:rPr>
              <a:t>personnes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dont</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vous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demandez</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l’accord</a:t>
            </a:r>
            <a:r>
              <a:rPr lang="en-US" dirty="0">
                <a:solidFill>
                  <a:srgbClr val="2B4561"/>
                </a:solidFill>
                <a:latin typeface="Poppins Light"/>
                <a:ea typeface="+mn-lt"/>
                <a:cs typeface="Poppins Light"/>
              </a:rPr>
              <a:t> – </a:t>
            </a:r>
            <a:r>
              <a:rPr lang="en-US" dirty="0" err="1">
                <a:solidFill>
                  <a:srgbClr val="2B4561"/>
                </a:solidFill>
                <a:latin typeface="Poppins Light"/>
                <a:ea typeface="+mn-lt"/>
                <a:cs typeface="Poppins Light"/>
              </a:rPr>
              <a:t>réfléchissez</a:t>
            </a:r>
            <a:r>
              <a:rPr lang="en-US" dirty="0">
                <a:solidFill>
                  <a:srgbClr val="2B4561"/>
                </a:solidFill>
                <a:latin typeface="Poppins Light"/>
                <a:ea typeface="+mn-lt"/>
                <a:cs typeface="Poppins Light"/>
              </a:rPr>
              <a:t> aux </a:t>
            </a:r>
            <a:r>
              <a:rPr lang="en-US" dirty="0" err="1">
                <a:solidFill>
                  <a:srgbClr val="2B4561"/>
                </a:solidFill>
                <a:latin typeface="Poppins Light"/>
                <a:ea typeface="+mn-lt"/>
                <a:cs typeface="Poppins Light"/>
              </a:rPr>
              <a:t>dynamiques</a:t>
            </a:r>
            <a:r>
              <a:rPr lang="en-US" dirty="0">
                <a:solidFill>
                  <a:srgbClr val="2B4561"/>
                </a:solidFill>
                <a:latin typeface="Poppins Light"/>
                <a:ea typeface="+mn-lt"/>
                <a:cs typeface="Poppins Light"/>
              </a:rPr>
              <a:t> du </a:t>
            </a:r>
            <a:r>
              <a:rPr lang="en-US" dirty="0" err="1">
                <a:solidFill>
                  <a:srgbClr val="2B4561"/>
                </a:solidFill>
                <a:latin typeface="Poppins Light"/>
                <a:ea typeface="+mn-lt"/>
                <a:cs typeface="Poppins Light"/>
              </a:rPr>
              <a:t>pouvoir</a:t>
            </a:r>
            <a:r>
              <a:rPr lang="en-US" dirty="0">
                <a:solidFill>
                  <a:srgbClr val="2B4561"/>
                </a:solidFill>
                <a:latin typeface="Poppins Light"/>
                <a:ea typeface="+mn-lt"/>
                <a:cs typeface="Poppins Light"/>
              </a:rPr>
              <a:t> au sein de la </a:t>
            </a:r>
            <a:r>
              <a:rPr lang="en-US" dirty="0" err="1">
                <a:solidFill>
                  <a:srgbClr val="2B4561"/>
                </a:solidFill>
                <a:latin typeface="Poppins Light"/>
                <a:ea typeface="+mn-lt"/>
                <a:cs typeface="Poppins Light"/>
              </a:rPr>
              <a:t>communauté</a:t>
            </a:r>
            <a:r>
              <a:rPr lang="en-US" dirty="0">
                <a:solidFill>
                  <a:srgbClr val="2B4561"/>
                </a:solidFill>
                <a:latin typeface="Poppins Light"/>
                <a:ea typeface="+mn-lt"/>
                <a:cs typeface="Poppins Light"/>
              </a:rPr>
              <a:t> </a:t>
            </a:r>
            <a:r>
              <a:rPr lang="en-US" sz="1800" dirty="0">
                <a:solidFill>
                  <a:srgbClr val="2B4561"/>
                </a:solidFill>
                <a:latin typeface="Poppins Light"/>
                <a:ea typeface="+mn-lt"/>
                <a:cs typeface="Poppins Light"/>
              </a:rPr>
              <a:t>: </a:t>
            </a:r>
            <a:r>
              <a:rPr lang="en-US" dirty="0">
                <a:solidFill>
                  <a:srgbClr val="2B4561"/>
                </a:solidFill>
                <a:latin typeface="Poppins Light"/>
                <a:ea typeface="+mn-lt"/>
                <a:cs typeface="Poppins Light"/>
              </a:rPr>
              <a:t>qui </a:t>
            </a:r>
            <a:r>
              <a:rPr lang="en-US" dirty="0" err="1">
                <a:solidFill>
                  <a:srgbClr val="2B4561"/>
                </a:solidFill>
                <a:latin typeface="Poppins Light"/>
                <a:ea typeface="+mn-lt"/>
                <a:cs typeface="Poppins Light"/>
              </a:rPr>
              <a:t>est</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en</a:t>
            </a:r>
            <a:r>
              <a:rPr lang="en-US" dirty="0">
                <a:solidFill>
                  <a:srgbClr val="2B4561"/>
                </a:solidFill>
                <a:latin typeface="Poppins Light"/>
                <a:ea typeface="+mn-lt"/>
                <a:cs typeface="Poppins Light"/>
              </a:rPr>
              <a:t> position de donner son accord et qui </a:t>
            </a:r>
            <a:r>
              <a:rPr lang="en-US" dirty="0" err="1">
                <a:solidFill>
                  <a:srgbClr val="2B4561"/>
                </a:solidFill>
                <a:latin typeface="Poppins Light"/>
                <a:ea typeface="+mn-lt"/>
                <a:cs typeface="Poppins Light"/>
              </a:rPr>
              <a:t>est</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exclu</a:t>
            </a:r>
            <a:r>
              <a:rPr lang="en-US" dirty="0">
                <a:solidFill>
                  <a:srgbClr val="2B4561"/>
                </a:solidFill>
                <a:latin typeface="Poppins Light"/>
                <a:ea typeface="+mn-lt"/>
                <a:cs typeface="Poppins Light"/>
              </a:rPr>
              <a:t> de la </a:t>
            </a:r>
            <a:r>
              <a:rPr lang="en-US" dirty="0" err="1">
                <a:solidFill>
                  <a:srgbClr val="2B4561"/>
                </a:solidFill>
                <a:latin typeface="Poppins Light"/>
                <a:ea typeface="+mn-lt"/>
                <a:cs typeface="Poppins Light"/>
              </a:rPr>
              <a:t>prise</a:t>
            </a:r>
            <a:r>
              <a:rPr lang="en-US" dirty="0">
                <a:solidFill>
                  <a:srgbClr val="2B4561"/>
                </a:solidFill>
                <a:latin typeface="Poppins Light"/>
                <a:ea typeface="+mn-lt"/>
                <a:cs typeface="Poppins Light"/>
              </a:rPr>
              <a:t> de </a:t>
            </a:r>
            <a:r>
              <a:rPr lang="en-US" dirty="0" err="1">
                <a:solidFill>
                  <a:srgbClr val="2B4561"/>
                </a:solidFill>
                <a:latin typeface="Poppins Light"/>
                <a:ea typeface="+mn-lt"/>
                <a:cs typeface="Poppins Light"/>
              </a:rPr>
              <a:t>décision</a:t>
            </a:r>
            <a:r>
              <a:rPr lang="en-US" dirty="0">
                <a:solidFill>
                  <a:srgbClr val="2B4561"/>
                </a:solidFill>
                <a:latin typeface="Poppins Light"/>
                <a:ea typeface="+mn-lt"/>
                <a:cs typeface="Poppins Light"/>
              </a:rPr>
              <a:t> </a:t>
            </a:r>
            <a:r>
              <a:rPr lang="en-US" sz="1800"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L'autorisation</a:t>
            </a:r>
            <a:r>
              <a:rPr lang="en-US" dirty="0">
                <a:solidFill>
                  <a:srgbClr val="2B4561"/>
                </a:solidFill>
                <a:latin typeface="Poppins Light"/>
                <a:ea typeface="+mn-lt"/>
                <a:cs typeface="Poppins Light"/>
              </a:rPr>
              <a:t> donnée par les </a:t>
            </a:r>
            <a:r>
              <a:rPr lang="en-US" dirty="0" err="1">
                <a:solidFill>
                  <a:srgbClr val="2B4561"/>
                </a:solidFill>
                <a:latin typeface="Poppins Light"/>
                <a:ea typeface="+mn-lt"/>
                <a:cs typeface="Poppins Light"/>
              </a:rPr>
              <a:t>dirigeants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s'étend-elle</a:t>
            </a:r>
            <a:r>
              <a:rPr lang="en-US" dirty="0">
                <a:solidFill>
                  <a:srgbClr val="2B4561"/>
                </a:solidFill>
                <a:latin typeface="Poppins Light"/>
                <a:ea typeface="+mn-lt"/>
                <a:cs typeface="Poppins Light"/>
              </a:rPr>
              <a:t> à </a:t>
            </a:r>
            <a:r>
              <a:rPr lang="en-US" dirty="0" err="1">
                <a:solidFill>
                  <a:srgbClr val="2B4561"/>
                </a:solidFill>
                <a:latin typeface="Poppins Light"/>
                <a:ea typeface="+mn-lt"/>
                <a:cs typeface="Poppins Light"/>
              </a:rPr>
              <a:t>tous</a:t>
            </a:r>
            <a:r>
              <a:rPr lang="en-US" dirty="0">
                <a:solidFill>
                  <a:srgbClr val="2B4561"/>
                </a:solidFill>
                <a:latin typeface="Poppins Light"/>
                <a:ea typeface="+mn-lt"/>
                <a:cs typeface="Poppins Light"/>
              </a:rPr>
              <a:t> les </a:t>
            </a:r>
            <a:r>
              <a:rPr lang="en-US" dirty="0" err="1">
                <a:solidFill>
                  <a:srgbClr val="2B4561"/>
                </a:solidFill>
                <a:latin typeface="Poppins Light"/>
                <a:ea typeface="+mn-lt"/>
                <a:cs typeface="Poppins Light"/>
              </a:rPr>
              <a:t>membres</a:t>
            </a:r>
            <a:r>
              <a:rPr lang="en-US" dirty="0">
                <a:solidFill>
                  <a:srgbClr val="2B4561"/>
                </a:solidFill>
                <a:latin typeface="Poppins Light"/>
                <a:ea typeface="+mn-lt"/>
                <a:cs typeface="Poppins Light"/>
              </a:rPr>
              <a:t> </a:t>
            </a:r>
            <a:r>
              <a:rPr lang="en-US" sz="1800" dirty="0">
                <a:solidFill>
                  <a:srgbClr val="2B4561"/>
                </a:solidFill>
                <a:latin typeface="Poppins Light"/>
                <a:ea typeface="+mn-lt"/>
                <a:cs typeface="Poppins Light"/>
              </a:rPr>
              <a:t>? </a:t>
            </a:r>
            <a:endParaRPr lang="en-US" dirty="0"/>
          </a:p>
          <a:p>
            <a:pPr>
              <a:lnSpc>
                <a:spcPts val="3000"/>
              </a:lnSpc>
            </a:pPr>
            <a:endParaRPr lang="en-US" sz="1800" dirty="0">
              <a:solidFill>
                <a:srgbClr val="2B4561"/>
              </a:solidFill>
              <a:latin typeface="Poppins Light"/>
              <a:ea typeface="Calibri"/>
              <a:cs typeface="Poppins Light"/>
            </a:endParaRPr>
          </a:p>
        </p:txBody>
      </p:sp>
      <p:sp>
        <p:nvSpPr>
          <p:cNvPr id="6" name="name_06"/>
          <p:cNvSpPr/>
          <p:nvPr/>
        </p:nvSpPr>
        <p:spPr>
          <a:xfrm>
            <a:off x="9324975" y="723900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06</a:t>
            </a:r>
            <a:endParaRPr lang="en-US" sz="7500"/>
          </a:p>
        </p:txBody>
      </p:sp>
      <p:sp>
        <p:nvSpPr>
          <p:cNvPr id="7" name="Acknowledge the members of the community"/>
          <p:cNvSpPr/>
          <p:nvPr/>
        </p:nvSpPr>
        <p:spPr>
          <a:xfrm>
            <a:off x="10858500" y="4267200"/>
            <a:ext cx="6496050" cy="381000"/>
          </a:xfrm>
          <a:prstGeom prst="rect">
            <a:avLst/>
          </a:prstGeom>
          <a:noFill/>
          <a:ln/>
        </p:spPr>
        <p:txBody>
          <a:bodyPr wrap="square" lIns="0" tIns="0" rIns="0" bIns="0" rtlCol="0" anchor="t"/>
          <a:lstStyle/>
          <a:p>
            <a:r>
              <a:rPr lang="en-US" dirty="0" err="1">
                <a:solidFill>
                  <a:srgbClr val="2B4561"/>
                </a:solidFill>
                <a:latin typeface="Poppins Light"/>
                <a:ea typeface="+mn-lt"/>
                <a:cs typeface="Poppins Light"/>
              </a:rPr>
              <a:t>Expliquez</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en</a:t>
            </a:r>
            <a:r>
              <a:rPr lang="en-US" dirty="0">
                <a:solidFill>
                  <a:srgbClr val="2B4561"/>
                </a:solidFill>
                <a:latin typeface="Poppins Light"/>
                <a:ea typeface="+mn-lt"/>
                <a:cs typeface="Poppins Light"/>
              </a:rPr>
              <a:t> quoi consistent les </a:t>
            </a:r>
            <a:r>
              <a:rPr lang="en-US" dirty="0" err="1">
                <a:solidFill>
                  <a:srgbClr val="2B4561"/>
                </a:solidFill>
                <a:latin typeface="Poppins Light"/>
                <a:ea typeface="+mn-lt"/>
                <a:cs typeface="Poppins Light"/>
              </a:rPr>
              <a:t>évaluations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qualitatives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rapides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envisagées</a:t>
            </a:r>
            <a:r>
              <a:rPr lang="en-US" dirty="0">
                <a:solidFill>
                  <a:srgbClr val="2B4561"/>
                </a:solidFill>
                <a:latin typeface="Poppins Light"/>
                <a:ea typeface="+mn-lt"/>
                <a:cs typeface="Poppins Light"/>
              </a:rPr>
              <a:t> et </a:t>
            </a:r>
            <a:r>
              <a:rPr lang="en-US" dirty="0" err="1">
                <a:solidFill>
                  <a:srgbClr val="2B4561"/>
                </a:solidFill>
                <a:latin typeface="Poppins Light"/>
                <a:ea typeface="+mn-lt"/>
                <a:cs typeface="Poppins Light"/>
              </a:rPr>
              <a:t>quels</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sont</a:t>
            </a:r>
            <a:r>
              <a:rPr lang="en-US" dirty="0">
                <a:solidFill>
                  <a:srgbClr val="2B4561"/>
                </a:solidFill>
                <a:latin typeface="Poppins Light"/>
                <a:ea typeface="+mn-lt"/>
                <a:cs typeface="Poppins Light"/>
              </a:rPr>
              <a:t> les </a:t>
            </a:r>
            <a:r>
              <a:rPr lang="en-US" dirty="0" err="1">
                <a:solidFill>
                  <a:srgbClr val="2B4561"/>
                </a:solidFill>
                <a:latin typeface="Poppins Light"/>
                <a:ea typeface="+mn-lt"/>
                <a:cs typeface="Poppins Light"/>
              </a:rPr>
              <a:t>avantages</a:t>
            </a:r>
            <a:r>
              <a:rPr lang="en-US" dirty="0">
                <a:solidFill>
                  <a:srgbClr val="2B4561"/>
                </a:solidFill>
                <a:latin typeface="Poppins Light"/>
                <a:ea typeface="+mn-lt"/>
                <a:cs typeface="Poppins Light"/>
              </a:rPr>
              <a:t> et les </a:t>
            </a:r>
            <a:r>
              <a:rPr lang="en-US" dirty="0" err="1">
                <a:solidFill>
                  <a:srgbClr val="2B4561"/>
                </a:solidFill>
                <a:latin typeface="Poppins Light"/>
                <a:ea typeface="+mn-lt"/>
                <a:cs typeface="Poppins Light"/>
              </a:rPr>
              <a:t>risques</a:t>
            </a:r>
            <a:r>
              <a:rPr lang="en-US" dirty="0">
                <a:solidFill>
                  <a:srgbClr val="2B4561"/>
                </a:solidFill>
                <a:latin typeface="Poppins Light"/>
                <a:ea typeface="+mn-lt"/>
                <a:cs typeface="Poppins Light"/>
              </a:rPr>
              <a:t> qui </a:t>
            </a:r>
            <a:r>
              <a:rPr lang="en-US" dirty="0" err="1">
                <a:solidFill>
                  <a:srgbClr val="2B4561"/>
                </a:solidFill>
                <a:latin typeface="Poppins Light"/>
                <a:ea typeface="+mn-lt"/>
                <a:cs typeface="Poppins Light"/>
              </a:rPr>
              <a:t>peuvent</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en</a:t>
            </a:r>
            <a:r>
              <a:rPr lang="en-US" dirty="0">
                <a:solidFill>
                  <a:srgbClr val="2B4561"/>
                </a:solidFill>
                <a:latin typeface="Poppins Light"/>
                <a:ea typeface="+mn-lt"/>
                <a:cs typeface="Poppins Light"/>
              </a:rPr>
              <a:t> </a:t>
            </a:r>
            <a:r>
              <a:rPr lang="en-US" dirty="0" err="1">
                <a:solidFill>
                  <a:srgbClr val="2B4561"/>
                </a:solidFill>
                <a:latin typeface="Poppins Light"/>
                <a:ea typeface="+mn-lt"/>
                <a:cs typeface="Poppins Light"/>
              </a:rPr>
              <a:t>découler</a:t>
            </a:r>
            <a:r>
              <a:rPr lang="en-US" dirty="0">
                <a:solidFill>
                  <a:srgbClr val="2B4561"/>
                </a:solidFill>
                <a:latin typeface="Poppins Light"/>
                <a:ea typeface="+mn-lt"/>
                <a:cs typeface="Poppins Light"/>
              </a:rPr>
              <a:t>.</a:t>
            </a:r>
            <a:endParaRPr lang="en-US" dirty="0">
              <a:latin typeface="Poppins Light"/>
              <a:cs typeface="Poppins Light"/>
            </a:endParaRPr>
          </a:p>
          <a:p>
            <a:pPr marL="0" indent="0" algn="l">
              <a:lnSpc>
                <a:spcPts val="3000"/>
              </a:lnSpc>
              <a:buNone/>
            </a:pPr>
            <a:endParaRPr lang="en-US" sz="1800" dirty="0">
              <a:solidFill>
                <a:srgbClr val="2B4561"/>
              </a:solidFill>
              <a:latin typeface="Poppins Light"/>
              <a:cs typeface="Poppins Light"/>
            </a:endParaRPr>
          </a:p>
        </p:txBody>
      </p:sp>
      <p:sp>
        <p:nvSpPr>
          <p:cNvPr id="8" name="name_04"/>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04</a:t>
            </a:r>
            <a:endParaRPr lang="en-US" sz="7500"/>
          </a:p>
        </p:txBody>
      </p:sp>
      <p:sp>
        <p:nvSpPr>
          <p:cNvPr id="9" name="Explain the rapid qualitative assessments that you are planning to carry out and the potential benefits and risks"/>
          <p:cNvSpPr/>
          <p:nvPr/>
        </p:nvSpPr>
        <p:spPr>
          <a:xfrm>
            <a:off x="2476500" y="7458075"/>
            <a:ext cx="6496050" cy="762000"/>
          </a:xfrm>
          <a:prstGeom prst="rect">
            <a:avLst/>
          </a:prstGeom>
          <a:noFill/>
          <a:ln/>
        </p:spPr>
        <p:txBody>
          <a:bodyPr wrap="square" lIns="0" tIns="0" rIns="0" bIns="0" rtlCol="0" anchor="t"/>
          <a:lstStyle/>
          <a:p>
            <a:r>
              <a:rPr lang="en-US" dirty="0" err="1">
                <a:solidFill>
                  <a:srgbClr val="2B4561"/>
                </a:solidFill>
                <a:latin typeface="Poppins Light"/>
                <a:ea typeface="+mn-lt"/>
                <a:cs typeface="Poppins Light"/>
              </a:rPr>
              <a:t>Demandez-leur</a:t>
            </a:r>
            <a:r>
              <a:rPr lang="en-US" dirty="0">
                <a:solidFill>
                  <a:srgbClr val="2B4561"/>
                </a:solidFill>
                <a:latin typeface="Poppins Light"/>
                <a:ea typeface="+mn-lt"/>
                <a:cs typeface="Poppins Light"/>
              </a:rPr>
              <a:t> la permission </a:t>
            </a:r>
            <a:r>
              <a:rPr lang="en-US" dirty="0" err="1">
                <a:solidFill>
                  <a:srgbClr val="2B4561"/>
                </a:solidFill>
                <a:latin typeface="Poppins Light"/>
                <a:ea typeface="+mn-lt"/>
                <a:cs typeface="Poppins Light"/>
              </a:rPr>
              <a:t>d’entrer</a:t>
            </a:r>
            <a:r>
              <a:rPr lang="en-US" dirty="0">
                <a:solidFill>
                  <a:srgbClr val="2B4561"/>
                </a:solidFill>
                <a:latin typeface="Poppins Light"/>
                <a:ea typeface="+mn-lt"/>
                <a:cs typeface="Poppins Light"/>
              </a:rPr>
              <a:t> dans la </a:t>
            </a:r>
            <a:r>
              <a:rPr lang="en-US" dirty="0" err="1">
                <a:solidFill>
                  <a:srgbClr val="2B4561"/>
                </a:solidFill>
                <a:latin typeface="Poppins Light"/>
                <a:ea typeface="+mn-lt"/>
                <a:cs typeface="Poppins Light"/>
              </a:rPr>
              <a:t>communauté</a:t>
            </a:r>
            <a:r>
              <a:rPr lang="en-US" dirty="0">
                <a:solidFill>
                  <a:srgbClr val="2B4561"/>
                </a:solidFill>
                <a:latin typeface="Poppins Light"/>
                <a:ea typeface="+mn-lt"/>
                <a:cs typeface="Poppins Light"/>
              </a:rPr>
              <a:t>.</a:t>
            </a:r>
            <a:endParaRPr lang="en-US" dirty="0"/>
          </a:p>
          <a:p>
            <a:pPr>
              <a:lnSpc>
                <a:spcPts val="3000"/>
              </a:lnSpc>
            </a:pPr>
            <a:endParaRPr lang="en-US" sz="1800" dirty="0">
              <a:solidFill>
                <a:srgbClr val="2B4561"/>
              </a:solidFill>
              <a:latin typeface="Poppins Light"/>
              <a:ea typeface="Calibri"/>
              <a:cs typeface="Poppins Light"/>
            </a:endParaRPr>
          </a:p>
        </p:txBody>
      </p:sp>
      <p:sp>
        <p:nvSpPr>
          <p:cNvPr id="10"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03</a:t>
            </a:r>
            <a:endParaRPr lang="en-US" sz="7500"/>
          </a:p>
        </p:txBody>
      </p:sp>
      <p:sp>
        <p:nvSpPr>
          <p:cNvPr id="11" name="Ask their permission to enter the community"/>
          <p:cNvSpPr/>
          <p:nvPr/>
        </p:nvSpPr>
        <p:spPr>
          <a:xfrm>
            <a:off x="2476500" y="5905500"/>
            <a:ext cx="6496050" cy="381000"/>
          </a:xfrm>
          <a:prstGeom prst="rect">
            <a:avLst/>
          </a:prstGeom>
          <a:noFill/>
          <a:ln/>
        </p:spPr>
        <p:txBody>
          <a:bodyPr wrap="square" lIns="0" tIns="0" rIns="0" bIns="0" rtlCol="0" anchor="t"/>
          <a:lstStyle/>
          <a:p>
            <a:r>
              <a:rPr lang="en-US" dirty="0" err="1">
                <a:solidFill>
                  <a:srgbClr val="2B4561"/>
                </a:solidFill>
                <a:latin typeface="Poppins Light"/>
                <a:ea typeface="+mn-lt"/>
                <a:cs typeface="Poppins Light"/>
              </a:rPr>
              <a:t>Remerciez</a:t>
            </a:r>
            <a:r>
              <a:rPr lang="en-US" dirty="0">
                <a:solidFill>
                  <a:srgbClr val="2B4561"/>
                </a:solidFill>
                <a:latin typeface="Poppins Light"/>
                <a:ea typeface="+mn-lt"/>
                <a:cs typeface="Poppins Light"/>
              </a:rPr>
              <a:t> les </a:t>
            </a:r>
            <a:r>
              <a:rPr lang="en-US" dirty="0" err="1">
                <a:solidFill>
                  <a:srgbClr val="2B4561"/>
                </a:solidFill>
                <a:latin typeface="Poppins Light"/>
                <a:ea typeface="+mn-lt"/>
                <a:cs typeface="Poppins Light"/>
              </a:rPr>
              <a:t>membres</a:t>
            </a:r>
            <a:r>
              <a:rPr lang="en-US" dirty="0">
                <a:solidFill>
                  <a:srgbClr val="2B4561"/>
                </a:solidFill>
                <a:latin typeface="Poppins Light"/>
                <a:ea typeface="+mn-lt"/>
                <a:cs typeface="Poppins Light"/>
              </a:rPr>
              <a:t> de la </a:t>
            </a:r>
            <a:r>
              <a:rPr lang="en-US" dirty="0" err="1">
                <a:solidFill>
                  <a:srgbClr val="2B4561"/>
                </a:solidFill>
                <a:latin typeface="Poppins Light"/>
                <a:ea typeface="+mn-lt"/>
                <a:cs typeface="Poppins Light"/>
              </a:rPr>
              <a:t>communauté</a:t>
            </a:r>
            <a:r>
              <a:rPr lang="en-US" dirty="0">
                <a:solidFill>
                  <a:srgbClr val="2B4561"/>
                </a:solidFill>
                <a:latin typeface="Poppins Light"/>
                <a:ea typeface="+mn-lt"/>
                <a:cs typeface="Poppins Light"/>
              </a:rPr>
              <a:t>.</a:t>
            </a:r>
            <a:endParaRPr lang="en-US" dirty="0"/>
          </a:p>
          <a:p>
            <a:pPr>
              <a:lnSpc>
                <a:spcPts val="3000"/>
              </a:lnSpc>
            </a:pPr>
            <a:endParaRPr lang="en-US" sz="1800" dirty="0">
              <a:solidFill>
                <a:srgbClr val="2B4561"/>
              </a:solidFill>
              <a:latin typeface="Poppins Light"/>
              <a:ea typeface="Calibri"/>
              <a:cs typeface="Poppins Light"/>
            </a:endParaRPr>
          </a:p>
        </p:txBody>
      </p:sp>
      <p:sp>
        <p:nvSpPr>
          <p:cNvPr id="12"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13" name="Acknowledge the leadership of the community"/>
          <p:cNvSpPr/>
          <p:nvPr/>
        </p:nvSpPr>
        <p:spPr>
          <a:xfrm>
            <a:off x="2476500" y="4267200"/>
            <a:ext cx="6496050" cy="381000"/>
          </a:xfrm>
          <a:prstGeom prst="rect">
            <a:avLst/>
          </a:prstGeom>
          <a:noFill/>
          <a:ln/>
        </p:spPr>
        <p:txBody>
          <a:bodyPr wrap="square" lIns="0" tIns="0" rIns="0" bIns="0" rtlCol="0" anchor="t"/>
          <a:lstStyle/>
          <a:p>
            <a:r>
              <a:rPr lang="en-US" dirty="0" err="1">
                <a:solidFill>
                  <a:srgbClr val="2B4561"/>
                </a:solidFill>
                <a:latin typeface="Poppins Light"/>
                <a:ea typeface="+mn-lt"/>
                <a:cs typeface="Poppins Light"/>
              </a:rPr>
              <a:t>Reconnaissez</a:t>
            </a:r>
            <a:r>
              <a:rPr lang="en-US" dirty="0">
                <a:solidFill>
                  <a:srgbClr val="2B4561"/>
                </a:solidFill>
                <a:latin typeface="Poppins Light"/>
                <a:ea typeface="+mn-lt"/>
                <a:cs typeface="Poppins Light"/>
              </a:rPr>
              <a:t> le </a:t>
            </a:r>
            <a:r>
              <a:rPr lang="en-US" sz="1800" dirty="0">
                <a:solidFill>
                  <a:srgbClr val="2B4561"/>
                </a:solidFill>
                <a:latin typeface="Poppins Light"/>
                <a:ea typeface="+mn-lt"/>
                <a:cs typeface="Poppins Light"/>
              </a:rPr>
              <a:t>leadership </a:t>
            </a:r>
            <a:r>
              <a:rPr lang="en-US" dirty="0">
                <a:solidFill>
                  <a:srgbClr val="2B4561"/>
                </a:solidFill>
                <a:latin typeface="Poppins Light"/>
                <a:ea typeface="+mn-lt"/>
                <a:cs typeface="Poppins Light"/>
              </a:rPr>
              <a:t>de la </a:t>
            </a:r>
            <a:r>
              <a:rPr lang="en-US" dirty="0" err="1">
                <a:solidFill>
                  <a:srgbClr val="2B4561"/>
                </a:solidFill>
                <a:latin typeface="Poppins Light"/>
                <a:ea typeface="+mn-lt"/>
                <a:cs typeface="Poppins Light"/>
              </a:rPr>
              <a:t>communauté</a:t>
            </a:r>
            <a:r>
              <a:rPr lang="en-US" dirty="0">
                <a:solidFill>
                  <a:srgbClr val="2B4561"/>
                </a:solidFill>
                <a:latin typeface="Poppins Light"/>
                <a:ea typeface="+mn-lt"/>
                <a:cs typeface="Poppins Light"/>
              </a:rPr>
              <a:t>.</a:t>
            </a:r>
            <a:endParaRPr lang="en-US" dirty="0"/>
          </a:p>
          <a:p>
            <a:pPr>
              <a:lnSpc>
                <a:spcPts val="3000"/>
              </a:lnSpc>
            </a:pPr>
            <a:endParaRPr lang="en-US" sz="1800" dirty="0">
              <a:solidFill>
                <a:srgbClr val="2B4561"/>
              </a:solidFill>
              <a:latin typeface="Poppins Light"/>
              <a:ea typeface="Calibri"/>
              <a:cs typeface="Poppins Light"/>
            </a:endParaRPr>
          </a:p>
        </p:txBody>
      </p:sp>
      <p:sp>
        <p:nvSpPr>
          <p:cNvPr id="14"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
        <p:nvSpPr>
          <p:cNvPr id="15" name="Ethical Approvals and Consent"/>
          <p:cNvSpPr/>
          <p:nvPr/>
        </p:nvSpPr>
        <p:spPr>
          <a:xfrm>
            <a:off x="952500" y="800100"/>
            <a:ext cx="1626870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Poppins SemiBold"/>
              </a:rPr>
              <a:t>APPROBATIONS ÉTHIQUES ET CONSENTEMENT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08" descr="preencoded.png"/>
          <p:cNvPicPr>
            <a:picLocks noChangeAspect="1"/>
          </p:cNvPicPr>
          <p:nvPr/>
        </p:nvPicPr>
        <p:blipFill>
          <a:blip r:embed="rId3"/>
          <a:srcRect/>
          <a:stretch/>
        </p:blipFill>
        <p:spPr>
          <a:xfrm>
            <a:off x="9620250" y="8067675"/>
            <a:ext cx="7715250" cy="1047750"/>
          </a:xfrm>
          <a:prstGeom prst="rect">
            <a:avLst/>
          </a:prstGeom>
        </p:spPr>
      </p:pic>
      <p:pic>
        <p:nvPicPr>
          <p:cNvPr id="3" name="07" descr="preencoded.png"/>
          <p:cNvPicPr>
            <a:picLocks noChangeAspect="1"/>
          </p:cNvPicPr>
          <p:nvPr/>
        </p:nvPicPr>
        <p:blipFill>
          <a:blip r:embed="rId4"/>
          <a:srcRect/>
          <a:stretch/>
        </p:blipFill>
        <p:spPr>
          <a:xfrm>
            <a:off x="952500" y="8124825"/>
            <a:ext cx="7715250" cy="952500"/>
          </a:xfrm>
          <a:prstGeom prst="rect">
            <a:avLst/>
          </a:prstGeom>
        </p:spPr>
      </p:pic>
      <p:pic>
        <p:nvPicPr>
          <p:cNvPr id="4" name="06" descr="preencoded.png"/>
          <p:cNvPicPr>
            <a:picLocks noChangeAspect="1"/>
          </p:cNvPicPr>
          <p:nvPr/>
        </p:nvPicPr>
        <p:blipFill>
          <a:blip r:embed="rId5"/>
          <a:srcRect/>
          <a:stretch/>
        </p:blipFill>
        <p:spPr>
          <a:xfrm>
            <a:off x="9620250" y="6600825"/>
            <a:ext cx="7715250" cy="952500"/>
          </a:xfrm>
          <a:prstGeom prst="rect">
            <a:avLst/>
          </a:prstGeom>
        </p:spPr>
      </p:pic>
      <p:pic>
        <p:nvPicPr>
          <p:cNvPr id="5" name="05" descr="preencoded.png"/>
          <p:cNvPicPr>
            <a:picLocks noChangeAspect="1"/>
          </p:cNvPicPr>
          <p:nvPr/>
        </p:nvPicPr>
        <p:blipFill>
          <a:blip r:embed="rId6"/>
          <a:srcRect/>
          <a:stretch/>
        </p:blipFill>
        <p:spPr>
          <a:xfrm>
            <a:off x="952500" y="6600825"/>
            <a:ext cx="7715250" cy="952500"/>
          </a:xfrm>
          <a:prstGeom prst="rect">
            <a:avLst/>
          </a:prstGeom>
        </p:spPr>
      </p:pic>
      <p:pic>
        <p:nvPicPr>
          <p:cNvPr id="6" name="04" descr="preencoded.png"/>
          <p:cNvPicPr>
            <a:picLocks noChangeAspect="1"/>
          </p:cNvPicPr>
          <p:nvPr/>
        </p:nvPicPr>
        <p:blipFill>
          <a:blip r:embed="rId7"/>
          <a:srcRect/>
          <a:stretch/>
        </p:blipFill>
        <p:spPr>
          <a:xfrm>
            <a:off x="9620250" y="5019675"/>
            <a:ext cx="7715250" cy="1047750"/>
          </a:xfrm>
          <a:prstGeom prst="rect">
            <a:avLst/>
          </a:prstGeom>
        </p:spPr>
      </p:pic>
      <p:pic>
        <p:nvPicPr>
          <p:cNvPr id="7" name="03" descr="preencoded.png"/>
          <p:cNvPicPr>
            <a:picLocks noChangeAspect="1"/>
          </p:cNvPicPr>
          <p:nvPr/>
        </p:nvPicPr>
        <p:blipFill>
          <a:blip r:embed="rId8"/>
          <a:srcRect/>
          <a:stretch/>
        </p:blipFill>
        <p:spPr>
          <a:xfrm>
            <a:off x="952500" y="5076825"/>
            <a:ext cx="7715250" cy="952500"/>
          </a:xfrm>
          <a:prstGeom prst="rect">
            <a:avLst/>
          </a:prstGeom>
        </p:spPr>
      </p:pic>
      <p:pic>
        <p:nvPicPr>
          <p:cNvPr id="8" name="02" descr="preencoded.png"/>
          <p:cNvPicPr>
            <a:picLocks noChangeAspect="1"/>
          </p:cNvPicPr>
          <p:nvPr/>
        </p:nvPicPr>
        <p:blipFill>
          <a:blip r:embed="rId9"/>
          <a:srcRect/>
          <a:stretch/>
        </p:blipFill>
        <p:spPr>
          <a:xfrm>
            <a:off x="9620250" y="3495675"/>
            <a:ext cx="7715250" cy="1047750"/>
          </a:xfrm>
          <a:prstGeom prst="rect">
            <a:avLst/>
          </a:prstGeom>
        </p:spPr>
      </p:pic>
      <p:pic>
        <p:nvPicPr>
          <p:cNvPr id="9" name="01" descr="preencoded.png"/>
          <p:cNvPicPr>
            <a:picLocks noChangeAspect="1"/>
          </p:cNvPicPr>
          <p:nvPr/>
        </p:nvPicPr>
        <p:blipFill>
          <a:blip r:embed="rId10"/>
          <a:srcRect/>
          <a:stretch/>
        </p:blipFill>
        <p:spPr>
          <a:xfrm>
            <a:off x="952500" y="3552825"/>
            <a:ext cx="7715250" cy="952500"/>
          </a:xfrm>
          <a:prstGeom prst="rect">
            <a:avLst/>
          </a:prstGeom>
        </p:spPr>
      </p:pic>
      <p:pic>
        <p:nvPicPr>
          <p:cNvPr id="10" name="Frame 2095584900"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0" y="0"/>
            <a:ext cx="18288000" cy="2505075"/>
          </a:xfrm>
          <a:prstGeom prst="rect">
            <a:avLst/>
          </a:prstGeom>
        </p:spPr>
      </p:pic>
      <p:sp>
        <p:nvSpPr>
          <p:cNvPr id="11" name="Ensure findings are used to inform action"/>
          <p:cNvSpPr/>
          <p:nvPr/>
        </p:nvSpPr>
        <p:spPr>
          <a:xfrm>
            <a:off x="10858500" y="8067675"/>
            <a:ext cx="6496050" cy="1047750"/>
          </a:xfrm>
          <a:prstGeom prst="rect">
            <a:avLst/>
          </a:prstGeom>
          <a:noFill/>
          <a:ln/>
        </p:spPr>
        <p:txBody>
          <a:bodyPr wrap="square" lIns="0" tIns="0" rIns="0" bIns="0" rtlCol="0" anchor="ctr"/>
          <a:lstStyle/>
          <a:p>
            <a:r>
              <a:rPr lang="en-US" sz="2700" err="1">
                <a:solidFill>
                  <a:srgbClr val="2B4561"/>
                </a:solidFill>
                <a:latin typeface="Poppins SemiBold"/>
                <a:ea typeface="+mn-lt"/>
                <a:cs typeface="+mn-lt"/>
              </a:rPr>
              <a:t>S’assurer</a:t>
            </a:r>
            <a:r>
              <a:rPr lang="en-US" sz="2700">
                <a:solidFill>
                  <a:srgbClr val="2B4561"/>
                </a:solidFill>
                <a:latin typeface="Poppins SemiBold"/>
                <a:ea typeface="+mn-lt"/>
                <a:cs typeface="+mn-lt"/>
              </a:rPr>
              <a:t> que les </a:t>
            </a:r>
            <a:r>
              <a:rPr lang="en-US" sz="2700" err="1">
                <a:solidFill>
                  <a:srgbClr val="2B4561"/>
                </a:solidFill>
                <a:latin typeface="Poppins SemiBold"/>
                <a:ea typeface="+mn-lt"/>
                <a:cs typeface="+mn-lt"/>
              </a:rPr>
              <a:t>résultats</a:t>
            </a:r>
            <a:r>
              <a:rPr lang="en-US" sz="2700">
                <a:solidFill>
                  <a:srgbClr val="2B4561"/>
                </a:solidFill>
                <a:latin typeface="Poppins SemiBold"/>
                <a:ea typeface="+mn-lt"/>
                <a:cs typeface="+mn-lt"/>
              </a:rPr>
              <a:t> </a:t>
            </a:r>
            <a:r>
              <a:rPr lang="en-US" sz="2700" err="1">
                <a:solidFill>
                  <a:srgbClr val="2B4561"/>
                </a:solidFill>
                <a:latin typeface="Poppins SemiBold"/>
                <a:ea typeface="+mn-lt"/>
                <a:cs typeface="+mn-lt"/>
              </a:rPr>
              <a:t>sont</a:t>
            </a:r>
            <a:r>
              <a:rPr lang="en-US" sz="2700">
                <a:solidFill>
                  <a:srgbClr val="2B4561"/>
                </a:solidFill>
                <a:latin typeface="Poppins SemiBold"/>
                <a:ea typeface="+mn-lt"/>
                <a:cs typeface="+mn-lt"/>
              </a:rPr>
              <a:t> </a:t>
            </a:r>
            <a:r>
              <a:rPr lang="en-US" sz="2700" err="1">
                <a:solidFill>
                  <a:srgbClr val="2B4561"/>
                </a:solidFill>
                <a:latin typeface="Poppins SemiBold"/>
                <a:ea typeface="+mn-lt"/>
                <a:cs typeface="+mn-lt"/>
              </a:rPr>
              <a:t>utilisés</a:t>
            </a:r>
            <a:r>
              <a:rPr lang="en-US" sz="2700">
                <a:solidFill>
                  <a:srgbClr val="2B4561"/>
                </a:solidFill>
                <a:latin typeface="Poppins SemiBold"/>
                <a:ea typeface="+mn-lt"/>
                <a:cs typeface="+mn-lt"/>
              </a:rPr>
              <a:t> pour guider </a:t>
            </a:r>
            <a:r>
              <a:rPr lang="en-US" sz="2700" err="1">
                <a:solidFill>
                  <a:srgbClr val="2B4561"/>
                </a:solidFill>
                <a:latin typeface="Poppins SemiBold"/>
                <a:ea typeface="+mn-lt"/>
                <a:cs typeface="+mn-lt"/>
              </a:rPr>
              <a:t>l’action</a:t>
            </a:r>
            <a:endParaRPr lang="en-US" err="1">
              <a:latin typeface="Poppins SemiBold"/>
              <a:ea typeface="Calibri" panose="020F0502020204030204"/>
              <a:cs typeface="Calibri" panose="020F0502020204030204"/>
            </a:endParaRPr>
          </a:p>
        </p:txBody>
      </p:sp>
      <p:sp>
        <p:nvSpPr>
          <p:cNvPr id="12" name="name_08"/>
          <p:cNvSpPr/>
          <p:nvPr/>
        </p:nvSpPr>
        <p:spPr>
          <a:xfrm>
            <a:off x="9705975" y="8429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08</a:t>
            </a:r>
            <a:endParaRPr lang="en-US" sz="1800"/>
          </a:p>
        </p:txBody>
      </p:sp>
      <p:sp>
        <p:nvSpPr>
          <p:cNvPr id="13" name="Set out Terms of Reference"/>
          <p:cNvSpPr/>
          <p:nvPr/>
        </p:nvSpPr>
        <p:spPr>
          <a:xfrm>
            <a:off x="2190750" y="8334375"/>
            <a:ext cx="6496050" cy="523875"/>
          </a:xfrm>
          <a:prstGeom prst="rect">
            <a:avLst/>
          </a:prstGeom>
          <a:noFill/>
          <a:ln/>
        </p:spPr>
        <p:txBody>
          <a:bodyPr wrap="square" lIns="0" tIns="0" rIns="0" bIns="0" rtlCol="0" anchor="ctr"/>
          <a:lstStyle/>
          <a:p>
            <a:r>
              <a:rPr lang="en-US" sz="2700" b="1" err="1">
                <a:solidFill>
                  <a:srgbClr val="2B4561"/>
                </a:solidFill>
                <a:latin typeface="Poppins SemiBold"/>
                <a:ea typeface="+mn-lt"/>
                <a:cs typeface="+mn-lt"/>
              </a:rPr>
              <a:t>Établir</a:t>
            </a:r>
            <a:r>
              <a:rPr lang="en-US" sz="2700" b="1">
                <a:solidFill>
                  <a:srgbClr val="2B4561"/>
                </a:solidFill>
                <a:latin typeface="Poppins SemiBold"/>
                <a:ea typeface="+mn-lt"/>
                <a:cs typeface="+mn-lt"/>
              </a:rPr>
              <a:t> des </a:t>
            </a:r>
            <a:r>
              <a:rPr lang="en-US" sz="2700" b="1" err="1">
                <a:solidFill>
                  <a:srgbClr val="2B4561"/>
                </a:solidFill>
                <a:latin typeface="Poppins SemiBold"/>
                <a:ea typeface="+mn-lt"/>
                <a:cs typeface="+mn-lt"/>
              </a:rPr>
              <a:t>termes</a:t>
            </a:r>
            <a:r>
              <a:rPr lang="en-US" sz="2700" b="1">
                <a:solidFill>
                  <a:srgbClr val="2B4561"/>
                </a:solidFill>
                <a:latin typeface="Poppins SemiBold"/>
                <a:ea typeface="+mn-lt"/>
                <a:cs typeface="+mn-lt"/>
              </a:rPr>
              <a:t> de </a:t>
            </a:r>
            <a:r>
              <a:rPr lang="en-US" sz="2700" b="1" err="1">
                <a:solidFill>
                  <a:srgbClr val="2B4561"/>
                </a:solidFill>
                <a:latin typeface="Poppins SemiBold"/>
                <a:ea typeface="+mn-lt"/>
                <a:cs typeface="+mn-lt"/>
              </a:rPr>
              <a:t>référence</a:t>
            </a:r>
            <a:endParaRPr lang="en-US" err="1">
              <a:latin typeface="Poppins SemiBold"/>
              <a:ea typeface="Calibri" panose="020F0502020204030204"/>
              <a:cs typeface="Calibri" panose="020F0502020204030204"/>
            </a:endParaRPr>
          </a:p>
        </p:txBody>
      </p:sp>
      <p:sp>
        <p:nvSpPr>
          <p:cNvPr id="14" name="name_04"/>
          <p:cNvSpPr/>
          <p:nvPr/>
        </p:nvSpPr>
        <p:spPr>
          <a:xfrm>
            <a:off x="1038225" y="8429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04</a:t>
            </a:r>
            <a:endParaRPr lang="en-US" sz="1800"/>
          </a:p>
        </p:txBody>
      </p:sp>
      <p:sp>
        <p:nvSpPr>
          <p:cNvPr id="15" name="Communicate the findings"/>
          <p:cNvSpPr/>
          <p:nvPr/>
        </p:nvSpPr>
        <p:spPr>
          <a:xfrm>
            <a:off x="10858500" y="6810375"/>
            <a:ext cx="6496050" cy="523875"/>
          </a:xfrm>
          <a:prstGeom prst="rect">
            <a:avLst/>
          </a:prstGeom>
          <a:noFill/>
          <a:ln/>
        </p:spPr>
        <p:txBody>
          <a:bodyPr wrap="square" lIns="0" tIns="0" rIns="0" bIns="0" rtlCol="0" anchor="ctr"/>
          <a:lstStyle/>
          <a:p>
            <a:r>
              <a:rPr lang="en-US" sz="2700" err="1">
                <a:solidFill>
                  <a:srgbClr val="2B4561"/>
                </a:solidFill>
                <a:latin typeface="Poppins SemiBold"/>
                <a:ea typeface="+mn-lt"/>
                <a:cs typeface="+mn-lt"/>
              </a:rPr>
              <a:t>Communiquer</a:t>
            </a:r>
            <a:r>
              <a:rPr lang="en-US" sz="2700" dirty="0">
                <a:solidFill>
                  <a:srgbClr val="2B4561"/>
                </a:solidFill>
                <a:latin typeface="Poppins SemiBold"/>
                <a:ea typeface="+mn-lt"/>
                <a:cs typeface="+mn-lt"/>
              </a:rPr>
              <a:t> les </a:t>
            </a:r>
            <a:r>
              <a:rPr lang="en-US" sz="2700" err="1">
                <a:solidFill>
                  <a:srgbClr val="2B4561"/>
                </a:solidFill>
                <a:latin typeface="Poppins SemiBold"/>
                <a:ea typeface="+mn-lt"/>
                <a:cs typeface="+mn-lt"/>
              </a:rPr>
              <a:t>résultats</a:t>
            </a:r>
            <a:endParaRPr lang="en-US" err="1">
              <a:latin typeface="Poppins SemiBold"/>
              <a:ea typeface="Calibri" panose="020F0502020204030204"/>
              <a:cs typeface="Calibri" panose="020F0502020204030204"/>
            </a:endParaRPr>
          </a:p>
        </p:txBody>
      </p:sp>
      <p:sp>
        <p:nvSpPr>
          <p:cNvPr id="16" name="name_07"/>
          <p:cNvSpPr/>
          <p:nvPr/>
        </p:nvSpPr>
        <p:spPr>
          <a:xfrm>
            <a:off x="9705975" y="6905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07</a:t>
            </a:r>
            <a:endParaRPr lang="en-US" sz="1800"/>
          </a:p>
        </p:txBody>
      </p:sp>
      <p:sp>
        <p:nvSpPr>
          <p:cNvPr id="17" name="Develop research questions"/>
          <p:cNvSpPr/>
          <p:nvPr/>
        </p:nvSpPr>
        <p:spPr>
          <a:xfrm>
            <a:off x="2190750" y="6810375"/>
            <a:ext cx="6496050" cy="523875"/>
          </a:xfrm>
          <a:prstGeom prst="rect">
            <a:avLst/>
          </a:prstGeom>
          <a:noFill/>
          <a:ln/>
        </p:spPr>
        <p:txBody>
          <a:bodyPr wrap="square" lIns="0" tIns="0" rIns="0" bIns="0" rtlCol="0" anchor="ctr"/>
          <a:lstStyle/>
          <a:p>
            <a:r>
              <a:rPr lang="en-US" sz="2700" b="1" err="1">
                <a:solidFill>
                  <a:srgbClr val="2B4561"/>
                </a:solidFill>
                <a:latin typeface="Poppins SemiBold"/>
                <a:ea typeface="+mn-lt"/>
                <a:cs typeface="+mn-lt"/>
              </a:rPr>
              <a:t>Élaborer</a:t>
            </a:r>
            <a:r>
              <a:rPr lang="en-US" sz="2700" b="1">
                <a:solidFill>
                  <a:srgbClr val="2B4561"/>
                </a:solidFill>
                <a:latin typeface="Poppins SemiBold"/>
                <a:ea typeface="+mn-lt"/>
                <a:cs typeface="+mn-lt"/>
              </a:rPr>
              <a:t> des questions de recherche</a:t>
            </a:r>
            <a:endParaRPr lang="en-US">
              <a:latin typeface="Poppins SemiBold"/>
              <a:ea typeface="Calibri" panose="020F0502020204030204"/>
              <a:cs typeface="Calibri" panose="020F0502020204030204"/>
            </a:endParaRPr>
          </a:p>
        </p:txBody>
      </p:sp>
      <p:sp>
        <p:nvSpPr>
          <p:cNvPr id="18" name="name_03"/>
          <p:cNvSpPr/>
          <p:nvPr/>
        </p:nvSpPr>
        <p:spPr>
          <a:xfrm>
            <a:off x="1038225" y="6905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03</a:t>
            </a:r>
            <a:endParaRPr lang="en-US" sz="1800"/>
          </a:p>
        </p:txBody>
      </p:sp>
      <p:sp>
        <p:nvSpPr>
          <p:cNvPr id="19" name="Develop the tool and do the assessment"/>
          <p:cNvSpPr/>
          <p:nvPr/>
        </p:nvSpPr>
        <p:spPr>
          <a:xfrm>
            <a:off x="10858500" y="5019675"/>
            <a:ext cx="6496050" cy="1047750"/>
          </a:xfrm>
          <a:prstGeom prst="rect">
            <a:avLst/>
          </a:prstGeom>
          <a:noFill/>
          <a:ln/>
        </p:spPr>
        <p:txBody>
          <a:bodyPr wrap="square" lIns="0" tIns="0" rIns="0" bIns="0" rtlCol="0" anchor="ctr"/>
          <a:lstStyle/>
          <a:p>
            <a:r>
              <a:rPr lang="en-US" sz="2700" dirty="0" err="1">
                <a:solidFill>
                  <a:srgbClr val="2B4561"/>
                </a:solidFill>
                <a:latin typeface="Poppins SemiBold"/>
                <a:ea typeface="+mn-lt"/>
                <a:cs typeface="+mn-lt"/>
              </a:rPr>
              <a:t>Élaborer</a:t>
            </a:r>
            <a:r>
              <a:rPr lang="en-US" sz="2700" dirty="0">
                <a:solidFill>
                  <a:srgbClr val="2B4561"/>
                </a:solidFill>
                <a:latin typeface="Poppins SemiBold"/>
                <a:ea typeface="+mn-lt"/>
                <a:cs typeface="+mn-lt"/>
              </a:rPr>
              <a:t> </a:t>
            </a:r>
            <a:r>
              <a:rPr lang="en-US" sz="2700" dirty="0" err="1">
                <a:solidFill>
                  <a:srgbClr val="2B4561"/>
                </a:solidFill>
                <a:latin typeface="Poppins SemiBold"/>
                <a:ea typeface="+mn-lt"/>
                <a:cs typeface="+mn-lt"/>
              </a:rPr>
              <a:t>l’outil</a:t>
            </a:r>
            <a:r>
              <a:rPr lang="en-US" sz="2700" dirty="0">
                <a:solidFill>
                  <a:srgbClr val="2B4561"/>
                </a:solidFill>
                <a:latin typeface="Poppins SemiBold"/>
                <a:ea typeface="+mn-lt"/>
                <a:cs typeface="+mn-lt"/>
              </a:rPr>
              <a:t> et </a:t>
            </a:r>
            <a:r>
              <a:rPr lang="en-US" sz="2700" dirty="0" err="1">
                <a:solidFill>
                  <a:srgbClr val="2B4561"/>
                </a:solidFill>
                <a:latin typeface="Poppins SemiBold"/>
                <a:ea typeface="+mn-lt"/>
                <a:cs typeface="+mn-lt"/>
              </a:rPr>
              <a:t>réaliser</a:t>
            </a:r>
            <a:r>
              <a:rPr lang="en-US" sz="2700" dirty="0">
                <a:solidFill>
                  <a:srgbClr val="2B4561"/>
                </a:solidFill>
                <a:latin typeface="Poppins SemiBold"/>
                <a:ea typeface="+mn-lt"/>
                <a:cs typeface="+mn-lt"/>
              </a:rPr>
              <a:t> </a:t>
            </a:r>
            <a:r>
              <a:rPr lang="en-US" sz="2700" dirty="0" err="1">
                <a:solidFill>
                  <a:srgbClr val="2B4561"/>
                </a:solidFill>
                <a:latin typeface="Poppins SemiBold"/>
                <a:ea typeface="+mn-lt"/>
                <a:cs typeface="+mn-lt"/>
              </a:rPr>
              <a:t>l’évaluation</a:t>
            </a:r>
            <a:endParaRPr lang="en-US" dirty="0" err="1">
              <a:latin typeface="Poppins SemiBold"/>
              <a:ea typeface="Calibri" panose="020F0502020204030204"/>
              <a:cs typeface="Calibri" panose="020F0502020204030204"/>
            </a:endParaRPr>
          </a:p>
        </p:txBody>
      </p:sp>
      <p:sp>
        <p:nvSpPr>
          <p:cNvPr id="20" name="name_06"/>
          <p:cNvSpPr/>
          <p:nvPr/>
        </p:nvSpPr>
        <p:spPr>
          <a:xfrm>
            <a:off x="9705975" y="5381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06</a:t>
            </a:r>
            <a:endParaRPr lang="en-US" sz="1800"/>
          </a:p>
        </p:txBody>
      </p:sp>
      <p:sp>
        <p:nvSpPr>
          <p:cNvPr id="21" name="Identify existing data"/>
          <p:cNvSpPr/>
          <p:nvPr/>
        </p:nvSpPr>
        <p:spPr>
          <a:xfrm>
            <a:off x="2190750" y="5286375"/>
            <a:ext cx="6496050" cy="523875"/>
          </a:xfrm>
          <a:prstGeom prst="rect">
            <a:avLst/>
          </a:prstGeom>
          <a:noFill/>
          <a:ln/>
        </p:spPr>
        <p:txBody>
          <a:bodyPr wrap="square" lIns="0" tIns="0" rIns="0" bIns="0" rtlCol="0" anchor="ctr"/>
          <a:lstStyle/>
          <a:p>
            <a:r>
              <a:rPr lang="en-US" sz="2700" b="1" dirty="0">
                <a:solidFill>
                  <a:srgbClr val="2B4561"/>
                </a:solidFill>
                <a:latin typeface="Poppins SemiBold"/>
                <a:ea typeface="+mn-lt"/>
                <a:cs typeface="+mn-lt"/>
              </a:rPr>
              <a:t>Identifier les données </a:t>
            </a:r>
            <a:r>
              <a:rPr lang="en-US" sz="2700" b="1" dirty="0" err="1">
                <a:solidFill>
                  <a:srgbClr val="2B4561"/>
                </a:solidFill>
                <a:latin typeface="Poppins SemiBold"/>
                <a:ea typeface="+mn-lt"/>
                <a:cs typeface="+mn-lt"/>
              </a:rPr>
              <a:t>existantes</a:t>
            </a:r>
            <a:endParaRPr lang="en-US" dirty="0" err="1">
              <a:latin typeface="Poppins SemiBold"/>
              <a:ea typeface="Calibri" panose="020F0502020204030204"/>
              <a:cs typeface="Calibri" panose="020F0502020204030204"/>
            </a:endParaRPr>
          </a:p>
        </p:txBody>
      </p:sp>
      <p:sp>
        <p:nvSpPr>
          <p:cNvPr id="22" name="name_02"/>
          <p:cNvSpPr/>
          <p:nvPr/>
        </p:nvSpPr>
        <p:spPr>
          <a:xfrm>
            <a:off x="1038225" y="5381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02</a:t>
            </a:r>
            <a:endParaRPr lang="en-US" sz="1800"/>
          </a:p>
        </p:txBody>
      </p:sp>
      <p:sp>
        <p:nvSpPr>
          <p:cNvPr id="23" name="Ethical principles for conducting RQAs"/>
          <p:cNvSpPr/>
          <p:nvPr/>
        </p:nvSpPr>
        <p:spPr>
          <a:xfrm>
            <a:off x="10858500" y="3495675"/>
            <a:ext cx="6496050" cy="1047750"/>
          </a:xfrm>
          <a:prstGeom prst="rect">
            <a:avLst/>
          </a:prstGeom>
          <a:noFill/>
          <a:ln/>
        </p:spPr>
        <p:txBody>
          <a:bodyPr wrap="square" lIns="0" tIns="0" rIns="0" bIns="0" rtlCol="0" anchor="ctr"/>
          <a:lstStyle/>
          <a:p>
            <a:r>
              <a:rPr lang="en-US" sz="2700">
                <a:solidFill>
                  <a:srgbClr val="2B4561"/>
                </a:solidFill>
                <a:latin typeface="Poppins SemiBold"/>
                <a:ea typeface="+mn-lt"/>
                <a:cs typeface="+mn-lt"/>
              </a:rPr>
              <a:t>Principes </a:t>
            </a:r>
            <a:r>
              <a:rPr lang="en-US" sz="2700" err="1">
                <a:solidFill>
                  <a:srgbClr val="2B4561"/>
                </a:solidFill>
                <a:latin typeface="Poppins SemiBold"/>
                <a:ea typeface="+mn-lt"/>
                <a:cs typeface="+mn-lt"/>
              </a:rPr>
              <a:t>éthiques</a:t>
            </a:r>
            <a:r>
              <a:rPr lang="en-US" sz="2700" dirty="0">
                <a:solidFill>
                  <a:srgbClr val="2B4561"/>
                </a:solidFill>
                <a:latin typeface="Poppins SemiBold"/>
                <a:ea typeface="+mn-lt"/>
                <a:cs typeface="+mn-lt"/>
              </a:rPr>
              <a:t> </a:t>
            </a:r>
            <a:r>
              <a:rPr lang="en-US" sz="2700" err="1">
                <a:solidFill>
                  <a:srgbClr val="2B4561"/>
                </a:solidFill>
                <a:latin typeface="Poppins SemiBold"/>
                <a:ea typeface="+mn-lt"/>
                <a:cs typeface="+mn-lt"/>
              </a:rPr>
              <a:t>relatifs</a:t>
            </a:r>
            <a:r>
              <a:rPr lang="en-US" sz="2700">
                <a:solidFill>
                  <a:srgbClr val="2B4561"/>
                </a:solidFill>
                <a:latin typeface="Poppins SemiBold"/>
                <a:ea typeface="+mn-lt"/>
                <a:cs typeface="+mn-lt"/>
              </a:rPr>
              <a:t> à la </a:t>
            </a:r>
            <a:r>
              <a:rPr lang="en-US" sz="2700" err="1">
                <a:solidFill>
                  <a:srgbClr val="2B4561"/>
                </a:solidFill>
                <a:latin typeface="Poppins SemiBold"/>
                <a:ea typeface="+mn-lt"/>
                <a:cs typeface="+mn-lt"/>
              </a:rPr>
              <a:t>réalisation</a:t>
            </a:r>
            <a:r>
              <a:rPr lang="en-US" sz="2700">
                <a:solidFill>
                  <a:srgbClr val="2B4561"/>
                </a:solidFill>
                <a:latin typeface="Poppins SemiBold"/>
                <a:ea typeface="+mn-lt"/>
                <a:cs typeface="+mn-lt"/>
              </a:rPr>
              <a:t> des EQR</a:t>
            </a:r>
            <a:endParaRPr lang="en-US">
              <a:latin typeface="Poppins SemiBold"/>
              <a:ea typeface="Calibri" panose="020F0502020204030204"/>
              <a:cs typeface="Calibri" panose="020F0502020204030204"/>
            </a:endParaRPr>
          </a:p>
        </p:txBody>
      </p:sp>
      <p:sp>
        <p:nvSpPr>
          <p:cNvPr id="24" name="name_05"/>
          <p:cNvSpPr/>
          <p:nvPr/>
        </p:nvSpPr>
        <p:spPr>
          <a:xfrm>
            <a:off x="9705975" y="3857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05</a:t>
            </a:r>
            <a:endParaRPr lang="en-US" sz="1800"/>
          </a:p>
        </p:txBody>
      </p:sp>
      <p:sp>
        <p:nvSpPr>
          <p:cNvPr id="25" name="Establish why an RQA is needed"/>
          <p:cNvSpPr/>
          <p:nvPr/>
        </p:nvSpPr>
        <p:spPr>
          <a:xfrm>
            <a:off x="2190750" y="3762375"/>
            <a:ext cx="6754842" cy="523875"/>
          </a:xfrm>
          <a:prstGeom prst="rect">
            <a:avLst/>
          </a:prstGeom>
          <a:noFill/>
          <a:ln/>
        </p:spPr>
        <p:txBody>
          <a:bodyPr wrap="square" lIns="0" tIns="0" rIns="0" bIns="0" rtlCol="0" anchor="ctr"/>
          <a:lstStyle/>
          <a:p>
            <a:r>
              <a:rPr lang="en-US" sz="2700" b="1" err="1">
                <a:solidFill>
                  <a:srgbClr val="2B4561"/>
                </a:solidFill>
                <a:latin typeface="Poppins SemiBold"/>
                <a:ea typeface="+mn-lt"/>
                <a:cs typeface="+mn-lt"/>
              </a:rPr>
              <a:t>Déterminer</a:t>
            </a:r>
            <a:r>
              <a:rPr lang="en-US" sz="2700" b="1" dirty="0">
                <a:solidFill>
                  <a:srgbClr val="2B4561"/>
                </a:solidFill>
                <a:latin typeface="Poppins SemiBold"/>
                <a:ea typeface="+mn-lt"/>
                <a:cs typeface="+mn-lt"/>
              </a:rPr>
              <a:t> </a:t>
            </a:r>
            <a:r>
              <a:rPr lang="en-US" sz="2700" b="1" err="1">
                <a:solidFill>
                  <a:srgbClr val="2B4561"/>
                </a:solidFill>
                <a:latin typeface="Poppins SemiBold"/>
                <a:ea typeface="+mn-lt"/>
                <a:cs typeface="+mn-lt"/>
              </a:rPr>
              <a:t>pourquoi</a:t>
            </a:r>
            <a:r>
              <a:rPr lang="en-US" sz="2700" b="1" dirty="0">
                <a:solidFill>
                  <a:srgbClr val="2B4561"/>
                </a:solidFill>
                <a:latin typeface="Poppins SemiBold"/>
                <a:ea typeface="+mn-lt"/>
                <a:cs typeface="+mn-lt"/>
              </a:rPr>
              <a:t> </a:t>
            </a:r>
            <a:r>
              <a:rPr lang="en-US" sz="2700" b="1" err="1">
                <a:solidFill>
                  <a:srgbClr val="2B4561"/>
                </a:solidFill>
                <a:latin typeface="Poppins SemiBold"/>
                <a:ea typeface="+mn-lt"/>
                <a:cs typeface="+mn-lt"/>
              </a:rPr>
              <a:t>une</a:t>
            </a:r>
            <a:r>
              <a:rPr lang="en-US" sz="2700" b="1" dirty="0">
                <a:solidFill>
                  <a:srgbClr val="2B4561"/>
                </a:solidFill>
                <a:latin typeface="Poppins SemiBold"/>
                <a:ea typeface="+mn-lt"/>
                <a:cs typeface="+mn-lt"/>
              </a:rPr>
              <a:t> EQR </a:t>
            </a:r>
            <a:r>
              <a:rPr lang="en-US" sz="2700" b="1" err="1">
                <a:solidFill>
                  <a:srgbClr val="2B4561"/>
                </a:solidFill>
                <a:latin typeface="Poppins SemiBold"/>
                <a:ea typeface="+mn-lt"/>
                <a:cs typeface="+mn-lt"/>
              </a:rPr>
              <a:t>est</a:t>
            </a:r>
            <a:r>
              <a:rPr lang="en-US" sz="2700" b="1" dirty="0">
                <a:solidFill>
                  <a:srgbClr val="2B4561"/>
                </a:solidFill>
                <a:latin typeface="Poppins SemiBold"/>
                <a:ea typeface="+mn-lt"/>
                <a:cs typeface="+mn-lt"/>
              </a:rPr>
              <a:t> </a:t>
            </a:r>
            <a:r>
              <a:rPr lang="en-US" sz="2700" b="1" err="1">
                <a:solidFill>
                  <a:srgbClr val="2B4561"/>
                </a:solidFill>
                <a:latin typeface="Poppins SemiBold"/>
                <a:ea typeface="+mn-lt"/>
                <a:cs typeface="+mn-lt"/>
              </a:rPr>
              <a:t>nécessaire</a:t>
            </a:r>
            <a:endParaRPr lang="en-US" err="1">
              <a:latin typeface="Poppins SemiBold"/>
              <a:ea typeface="Calibri" panose="020F0502020204030204"/>
              <a:cs typeface="Calibri" panose="020F0502020204030204"/>
            </a:endParaRPr>
          </a:p>
        </p:txBody>
      </p:sp>
      <p:sp>
        <p:nvSpPr>
          <p:cNvPr id="26" name="name_01"/>
          <p:cNvSpPr/>
          <p:nvPr/>
        </p:nvSpPr>
        <p:spPr>
          <a:xfrm>
            <a:off x="1038225" y="3857625"/>
            <a:ext cx="781050" cy="352425"/>
          </a:xfrm>
          <a:prstGeom prst="rect">
            <a:avLst/>
          </a:prstGeom>
          <a:noFill/>
          <a:ln/>
        </p:spPr>
        <p:txBody>
          <a:bodyPr wrap="square" lIns="0" tIns="0" rIns="0" bIns="0" rtlCol="0" anchor="ctr"/>
          <a:lstStyle/>
          <a:p>
            <a:pPr marL="0" indent="0" algn="ctr">
              <a:lnSpc>
                <a:spcPts val="2775"/>
              </a:lnSpc>
              <a:buNone/>
            </a:pPr>
            <a:r>
              <a:rPr lang="en-US" sz="1800">
                <a:solidFill>
                  <a:srgbClr val="FFFFFF"/>
                </a:solidFill>
                <a:latin typeface="Poppins SemiBold" pitchFamily="34" charset="0"/>
                <a:ea typeface="Poppins SemiBold" pitchFamily="34" charset="-122"/>
                <a:cs typeface="Poppins SemiBold" pitchFamily="34" charset="-120"/>
              </a:rPr>
              <a:t>01</a:t>
            </a:r>
            <a:endParaRPr lang="en-US" sz="1800"/>
          </a:p>
        </p:txBody>
      </p:sp>
      <p:sp>
        <p:nvSpPr>
          <p:cNvPr id="27" name="Process for designing and conducting an RQA"/>
          <p:cNvSpPr/>
          <p:nvPr/>
        </p:nvSpPr>
        <p:spPr>
          <a:xfrm>
            <a:off x="952500" y="1168160"/>
            <a:ext cx="1640205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Processus de conception et de </a:t>
            </a:r>
            <a:r>
              <a:rPr lang="en-US" sz="5250" b="1" err="1">
                <a:solidFill>
                  <a:srgbClr val="FFFFFF"/>
                </a:solidFill>
                <a:latin typeface="Poppins SemiBold"/>
                <a:ea typeface="+mn-lt"/>
                <a:cs typeface="+mn-lt"/>
              </a:rPr>
              <a:t>réalisation</a:t>
            </a:r>
            <a:r>
              <a:rPr lang="en-US" sz="5250" b="1" dirty="0">
                <a:solidFill>
                  <a:srgbClr val="FFFFFF"/>
                </a:solidFill>
                <a:latin typeface="Poppins SemiBold"/>
                <a:ea typeface="+mn-lt"/>
                <a:cs typeface="+mn-lt"/>
              </a:rPr>
              <a:t> </a:t>
            </a:r>
            <a:br>
              <a:rPr lang="en-US" sz="5250" b="1" dirty="0">
                <a:latin typeface="Poppins SemiBold"/>
                <a:ea typeface="+mn-lt"/>
                <a:cs typeface="+mn-lt"/>
              </a:rPr>
            </a:br>
            <a:r>
              <a:rPr lang="en-US" sz="5250" b="1" err="1">
                <a:solidFill>
                  <a:srgbClr val="FFFFFF"/>
                </a:solidFill>
                <a:latin typeface="Poppins SemiBold"/>
                <a:ea typeface="+mn-lt"/>
                <a:cs typeface="+mn-lt"/>
              </a:rPr>
              <a:t>d’une</a:t>
            </a:r>
            <a:r>
              <a:rPr lang="en-US" sz="5250" b="1" dirty="0">
                <a:solidFill>
                  <a:srgbClr val="FFFFFF"/>
                </a:solidFill>
                <a:latin typeface="Poppins SemiBold"/>
                <a:ea typeface="+mn-lt"/>
                <a:cs typeface="+mn-lt"/>
              </a:rPr>
              <a:t> EQR</a:t>
            </a:r>
            <a:endParaRPr lang="en-US" dirty="0">
              <a:latin typeface="Poppins SemiBold"/>
              <a:ea typeface="+mn-lt"/>
              <a:cs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Consider establishing formal mechanisms such as community advisory boards to work with throughout the phases of the RQAs data collection analysis of findings development and implementation of recommendations"/>
          <p:cNvSpPr/>
          <p:nvPr/>
        </p:nvSpPr>
        <p:spPr>
          <a:xfrm>
            <a:off x="10858500" y="4267200"/>
            <a:ext cx="6496050" cy="1524000"/>
          </a:xfrm>
          <a:prstGeom prst="rect">
            <a:avLst/>
          </a:prstGeom>
          <a:noFill/>
          <a:ln/>
        </p:spPr>
        <p:txBody>
          <a:bodyPr wrap="square" lIns="0" tIns="0" rIns="0" bIns="0" rtlCol="0" anchor="t"/>
          <a:lstStyle/>
          <a:p>
            <a:r>
              <a:rPr lang="en-US" err="1">
                <a:solidFill>
                  <a:srgbClr val="2B4561"/>
                </a:solidFill>
                <a:latin typeface="Poppins Light"/>
                <a:ea typeface="+mn-lt"/>
                <a:cs typeface="Poppins Light"/>
              </a:rPr>
              <a:t>Réfléchissez</a:t>
            </a:r>
            <a:r>
              <a:rPr lang="en-US">
                <a:solidFill>
                  <a:srgbClr val="2B4561"/>
                </a:solidFill>
                <a:latin typeface="Poppins Light"/>
                <a:ea typeface="+mn-lt"/>
                <a:cs typeface="Poppins Light"/>
              </a:rPr>
              <a:t> à la création de mécanismes formels, comme des conseils communautaires, avec lesquels vous collaborerez à toutes les étapes des EQR </a:t>
            </a:r>
            <a:r>
              <a:rPr lang="en-US" sz="1800">
                <a:solidFill>
                  <a:srgbClr val="2B4561"/>
                </a:solidFill>
                <a:latin typeface="Poppins Light"/>
                <a:ea typeface="+mn-lt"/>
                <a:cs typeface="Poppins Light"/>
              </a:rPr>
              <a:t>: </a:t>
            </a:r>
            <a:r>
              <a:rPr lang="en-US">
                <a:solidFill>
                  <a:srgbClr val="2B4561"/>
                </a:solidFill>
                <a:latin typeface="Poppins Light"/>
                <a:ea typeface="+mn-lt"/>
                <a:cs typeface="Poppins Light"/>
              </a:rPr>
              <a:t>collecte des données</a:t>
            </a:r>
            <a:r>
              <a:rPr lang="en-US" sz="1800">
                <a:solidFill>
                  <a:srgbClr val="2B4561"/>
                </a:solidFill>
                <a:latin typeface="Poppins Light"/>
                <a:ea typeface="+mn-lt"/>
                <a:cs typeface="Poppins Light"/>
              </a:rPr>
              <a:t>, </a:t>
            </a:r>
            <a:r>
              <a:rPr lang="en-US">
                <a:solidFill>
                  <a:srgbClr val="2B4561"/>
                </a:solidFill>
                <a:latin typeface="Poppins Light"/>
                <a:ea typeface="+mn-lt"/>
                <a:cs typeface="Poppins Light"/>
              </a:rPr>
              <a:t>analyse des résultats</a:t>
            </a:r>
            <a:r>
              <a:rPr lang="en-US" sz="1800">
                <a:solidFill>
                  <a:srgbClr val="2B4561"/>
                </a:solidFill>
                <a:latin typeface="Poppins Light"/>
                <a:ea typeface="+mn-lt"/>
                <a:cs typeface="Poppins Light"/>
              </a:rPr>
              <a:t>, </a:t>
            </a:r>
            <a:r>
              <a:rPr lang="en-US">
                <a:solidFill>
                  <a:srgbClr val="2B4561"/>
                </a:solidFill>
                <a:latin typeface="Poppins Light"/>
                <a:ea typeface="+mn-lt"/>
                <a:cs typeface="Poppins Light"/>
              </a:rPr>
              <a:t>élaboration et mise en œuvre des recommandations.</a:t>
            </a:r>
            <a:endParaRPr lang="en-US"/>
          </a:p>
          <a:p>
            <a:pPr>
              <a:lnSpc>
                <a:spcPts val="3000"/>
              </a:lnSpc>
            </a:pPr>
            <a:endParaRPr lang="en-US" sz="1800" dirty="0">
              <a:solidFill>
                <a:srgbClr val="2B4561"/>
              </a:solidFill>
              <a:latin typeface="Poppins Light"/>
              <a:ea typeface="Calibri"/>
              <a:cs typeface="Poppins Light"/>
            </a:endParaRPr>
          </a:p>
        </p:txBody>
      </p:sp>
      <p:sp>
        <p:nvSpPr>
          <p:cNvPr id="4" name="name_08"/>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08</a:t>
            </a:r>
            <a:endParaRPr lang="en-US" sz="7500"/>
          </a:p>
        </p:txBody>
      </p:sp>
      <p:sp>
        <p:nvSpPr>
          <p:cNvPr id="7" name="Explain informed consent and data privacy"/>
          <p:cNvSpPr/>
          <p:nvPr/>
        </p:nvSpPr>
        <p:spPr>
          <a:xfrm>
            <a:off x="2476500" y="4267200"/>
            <a:ext cx="6496050" cy="381000"/>
          </a:xfrm>
          <a:prstGeom prst="rect">
            <a:avLst/>
          </a:prstGeom>
          <a:noFill/>
          <a:ln/>
        </p:spPr>
        <p:txBody>
          <a:bodyPr wrap="square" lIns="0" tIns="0" rIns="0" bIns="0" rtlCol="0" anchor="t"/>
          <a:lstStyle/>
          <a:p>
            <a:r>
              <a:rPr lang="en-US" err="1">
                <a:solidFill>
                  <a:srgbClr val="2B4561"/>
                </a:solidFill>
                <a:latin typeface="Poppins Light"/>
                <a:ea typeface="+mn-lt"/>
                <a:cs typeface="Poppins Light"/>
              </a:rPr>
              <a:t>Assurez-vous</a:t>
            </a:r>
            <a:r>
              <a:rPr lang="en-US">
                <a:solidFill>
                  <a:srgbClr val="2B4561"/>
                </a:solidFill>
                <a:latin typeface="Poppins Light"/>
                <a:ea typeface="+mn-lt"/>
                <a:cs typeface="Poppins Light"/>
              </a:rPr>
              <a:t> de disposer du temps et du budget nécessaires pour discuter des résultats avec les communautés et soutenir </a:t>
            </a:r>
            <a:r>
              <a:rPr lang="en-US" err="1">
                <a:solidFill>
                  <a:srgbClr val="2B4561"/>
                </a:solidFill>
                <a:latin typeface="Poppins Light"/>
                <a:ea typeface="+mn-lt"/>
                <a:cs typeface="Poppins Light"/>
              </a:rPr>
              <a:t>l’action</a:t>
            </a:r>
            <a:r>
              <a:rPr lang="en-US">
                <a:solidFill>
                  <a:srgbClr val="2B4561"/>
                </a:solidFill>
                <a:latin typeface="Poppins Light"/>
                <a:ea typeface="+mn-lt"/>
                <a:cs typeface="Poppins Light"/>
              </a:rPr>
              <a:t> </a:t>
            </a:r>
            <a:r>
              <a:rPr lang="en-US" err="1">
                <a:solidFill>
                  <a:srgbClr val="2B4561"/>
                </a:solidFill>
                <a:latin typeface="Poppins Light"/>
                <a:ea typeface="+mn-lt"/>
                <a:cs typeface="Poppins Light"/>
              </a:rPr>
              <a:t>menée</a:t>
            </a:r>
            <a:r>
              <a:rPr lang="en-US">
                <a:solidFill>
                  <a:srgbClr val="2B4561"/>
                </a:solidFill>
                <a:latin typeface="Poppins Light"/>
                <a:ea typeface="+mn-lt"/>
                <a:cs typeface="Poppins Light"/>
              </a:rPr>
              <a:t> </a:t>
            </a:r>
            <a:r>
              <a:rPr lang="en-US" err="1">
                <a:solidFill>
                  <a:srgbClr val="2B4561"/>
                </a:solidFill>
                <a:latin typeface="Poppins Light"/>
                <a:ea typeface="+mn-lt"/>
                <a:cs typeface="Poppins Light"/>
              </a:rPr>
              <a:t>localement</a:t>
            </a:r>
            <a:r>
              <a:rPr lang="en-US">
                <a:solidFill>
                  <a:srgbClr val="2B4561"/>
                </a:solidFill>
                <a:latin typeface="Poppins Light"/>
                <a:ea typeface="+mn-lt"/>
                <a:cs typeface="Poppins Light"/>
              </a:rPr>
              <a:t>. </a:t>
            </a:r>
            <a:endParaRPr lang="en-US"/>
          </a:p>
          <a:p>
            <a:pPr>
              <a:lnSpc>
                <a:spcPts val="3000"/>
              </a:lnSpc>
            </a:pPr>
            <a:endParaRPr lang="en-US" sz="1800" dirty="0">
              <a:solidFill>
                <a:srgbClr val="2B4561"/>
              </a:solidFill>
              <a:latin typeface="Poppins Light"/>
              <a:ea typeface="Calibri"/>
              <a:cs typeface="Poppins Light"/>
            </a:endParaRPr>
          </a:p>
        </p:txBody>
      </p:sp>
      <p:sp>
        <p:nvSpPr>
          <p:cNvPr id="8" name="name_07"/>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07</a:t>
            </a:r>
            <a:endParaRPr lang="en-US" sz="7500"/>
          </a:p>
        </p:txBody>
      </p:sp>
      <p:sp>
        <p:nvSpPr>
          <p:cNvPr id="9" name="Ethical Approvals and Consent"/>
          <p:cNvSpPr/>
          <p:nvPr/>
        </p:nvSpPr>
        <p:spPr>
          <a:xfrm>
            <a:off x="952500" y="800100"/>
            <a:ext cx="16268700" cy="904875"/>
          </a:xfrm>
          <a:prstGeom prst="rect">
            <a:avLst/>
          </a:prstGeom>
          <a:noFill/>
          <a:ln/>
        </p:spPr>
        <p:txBody>
          <a:bodyPr wrap="square" lIns="0" tIns="0" rIns="0" bIns="0" rtlCol="0" anchor="b"/>
          <a:lstStyle/>
          <a:p>
            <a:pPr>
              <a:lnSpc>
                <a:spcPts val="7125"/>
              </a:lnSpc>
            </a:pPr>
            <a:r>
              <a:rPr lang="en-US" sz="5300" dirty="0">
                <a:solidFill>
                  <a:srgbClr val="FFFFFF"/>
                </a:solidFill>
                <a:latin typeface="Poppins SemiBold"/>
                <a:cs typeface="Poppins SemiBold"/>
              </a:rPr>
              <a:t>APPROBATIONS ÉTHIQUES ET CONSENTEMENT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5">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The ethical principles that guide operational social science assessments include respect for persons doing no harm and justice Including Getting voluntary informed consent from participants Allowing the right to withdraw at any time Maintaining privacy We"/>
          <p:cNvSpPr/>
          <p:nvPr/>
        </p:nvSpPr>
        <p:spPr>
          <a:xfrm>
            <a:off x="8286750" y="742950"/>
            <a:ext cx="9067800" cy="8791575"/>
          </a:xfrm>
          <a:prstGeom prst="rect">
            <a:avLst/>
          </a:prstGeom>
          <a:noFill/>
          <a:ln/>
        </p:spPr>
        <p:txBody>
          <a:bodyPr wrap="square" lIns="0" tIns="0" rIns="0" bIns="0" rtlCol="0" anchor="t"/>
          <a:lstStyle/>
          <a:p>
            <a:r>
              <a:rPr lang="en-US" sz="2250" dirty="0">
                <a:solidFill>
                  <a:srgbClr val="FFFFFF"/>
                </a:solidFill>
                <a:latin typeface="Poppins SemiBold"/>
                <a:ea typeface="+mn-lt"/>
                <a:cs typeface="Poppins SemiBold"/>
              </a:rPr>
              <a:t>Les principes </a:t>
            </a:r>
            <a:r>
              <a:rPr lang="en-US" sz="2250" dirty="0" err="1">
                <a:solidFill>
                  <a:srgbClr val="FFFFFF"/>
                </a:solidFill>
                <a:latin typeface="Poppins SemiBold"/>
                <a:ea typeface="+mn-lt"/>
                <a:cs typeface="Poppins SemiBold"/>
              </a:rPr>
              <a:t>éthiques</a:t>
            </a:r>
            <a:r>
              <a:rPr lang="en-US" sz="2250" dirty="0">
                <a:solidFill>
                  <a:srgbClr val="FFFFFF"/>
                </a:solidFill>
                <a:latin typeface="Poppins SemiBold"/>
                <a:ea typeface="+mn-lt"/>
                <a:cs typeface="Poppins SemiBold"/>
              </a:rPr>
              <a:t> qui </a:t>
            </a:r>
            <a:r>
              <a:rPr lang="en-US" sz="2250" dirty="0" err="1">
                <a:solidFill>
                  <a:srgbClr val="FFFFFF"/>
                </a:solidFill>
                <a:latin typeface="Poppins SemiBold"/>
                <a:ea typeface="+mn-lt"/>
                <a:cs typeface="Poppins SemiBold"/>
              </a:rPr>
              <a:t>guident</a:t>
            </a:r>
            <a:r>
              <a:rPr lang="en-US" sz="2250" dirty="0">
                <a:solidFill>
                  <a:srgbClr val="FFFFFF"/>
                </a:solidFill>
                <a:latin typeface="Poppins SemiBold"/>
                <a:ea typeface="+mn-lt"/>
                <a:cs typeface="Poppins SemiBold"/>
              </a:rPr>
              <a:t> les </a:t>
            </a:r>
            <a:r>
              <a:rPr lang="en-US" sz="2250" dirty="0" err="1">
                <a:solidFill>
                  <a:srgbClr val="FFFFFF"/>
                </a:solidFill>
                <a:latin typeface="Poppins SemiBold"/>
                <a:ea typeface="+mn-lt"/>
                <a:cs typeface="Poppins SemiBold"/>
              </a:rPr>
              <a:t>évaluations</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opérationnelles</a:t>
            </a:r>
            <a:r>
              <a:rPr lang="en-US" sz="2250" dirty="0">
                <a:solidFill>
                  <a:srgbClr val="FFFFFF"/>
                </a:solidFill>
                <a:latin typeface="Poppins SemiBold"/>
                <a:ea typeface="+mn-lt"/>
                <a:cs typeface="Poppins SemiBold"/>
              </a:rPr>
              <a:t> relevant des sciences </a:t>
            </a:r>
            <a:r>
              <a:rPr lang="en-US" sz="2250" dirty="0" err="1">
                <a:solidFill>
                  <a:srgbClr val="FFFFFF"/>
                </a:solidFill>
                <a:latin typeface="Poppins SemiBold"/>
                <a:ea typeface="+mn-lt"/>
                <a:cs typeface="Poppins SemiBold"/>
              </a:rPr>
              <a:t>sociales</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incluent</a:t>
            </a:r>
            <a:r>
              <a:rPr lang="en-US" sz="2250" dirty="0">
                <a:solidFill>
                  <a:srgbClr val="FFFFFF"/>
                </a:solidFill>
                <a:latin typeface="Poppins SemiBold"/>
                <a:ea typeface="+mn-lt"/>
                <a:cs typeface="Poppins SemiBold"/>
              </a:rPr>
              <a:t> le respect de la </a:t>
            </a:r>
            <a:r>
              <a:rPr lang="en-US" sz="2250" dirty="0" err="1">
                <a:solidFill>
                  <a:srgbClr val="FFFFFF"/>
                </a:solidFill>
                <a:latin typeface="Poppins SemiBold"/>
                <a:ea typeface="+mn-lt"/>
                <a:cs typeface="Poppins SemiBold"/>
              </a:rPr>
              <a:t>personne</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l’obligation</a:t>
            </a:r>
            <a:r>
              <a:rPr lang="en-US" sz="2250" dirty="0">
                <a:solidFill>
                  <a:srgbClr val="FFFFFF"/>
                </a:solidFill>
                <a:latin typeface="Poppins SemiBold"/>
                <a:ea typeface="+mn-lt"/>
                <a:cs typeface="Poppins SemiBold"/>
              </a:rPr>
              <a:t> de ne pas </a:t>
            </a:r>
            <a:r>
              <a:rPr lang="en-US" sz="2250" dirty="0" err="1">
                <a:solidFill>
                  <a:srgbClr val="FFFFFF"/>
                </a:solidFill>
                <a:latin typeface="Poppins SemiBold"/>
                <a:ea typeface="+mn-lt"/>
                <a:cs typeface="Poppins SemiBold"/>
              </a:rPr>
              <a:t>nuire</a:t>
            </a:r>
            <a:r>
              <a:rPr lang="en-US" sz="2250" dirty="0">
                <a:solidFill>
                  <a:srgbClr val="FFFFFF"/>
                </a:solidFill>
                <a:latin typeface="Poppins SemiBold"/>
                <a:ea typeface="+mn-lt"/>
                <a:cs typeface="Poppins SemiBold"/>
              </a:rPr>
              <a:t> et la justice. </a:t>
            </a:r>
            <a:endParaRPr lang="en-US" dirty="0">
              <a:solidFill>
                <a:srgbClr val="000000"/>
              </a:solidFill>
              <a:latin typeface="Calibri" panose="020F0502020204030204"/>
              <a:ea typeface="+mn-lt"/>
              <a:cs typeface="Calibri" panose="020F0502020204030204"/>
            </a:endParaRPr>
          </a:p>
          <a:p>
            <a:endParaRPr lang="en-US" sz="2250" dirty="0">
              <a:solidFill>
                <a:srgbClr val="FFFFFF"/>
              </a:solidFill>
              <a:latin typeface="Poppins SemiBold"/>
              <a:ea typeface="+mn-lt"/>
              <a:cs typeface="Poppins SemiBold"/>
            </a:endParaRPr>
          </a:p>
          <a:p>
            <a:r>
              <a:rPr lang="en-US" sz="2250" dirty="0">
                <a:solidFill>
                  <a:srgbClr val="FFFFFF"/>
                </a:solidFill>
                <a:latin typeface="Poppins SemiBold"/>
                <a:ea typeface="+mn-lt"/>
                <a:cs typeface="Poppins SemiBold"/>
              </a:rPr>
              <a:t>Cela </a:t>
            </a:r>
            <a:r>
              <a:rPr lang="en-US" sz="2250" dirty="0" err="1">
                <a:solidFill>
                  <a:srgbClr val="FFFFFF"/>
                </a:solidFill>
                <a:latin typeface="Poppins SemiBold"/>
                <a:ea typeface="+mn-lt"/>
                <a:cs typeface="Poppins SemiBold"/>
              </a:rPr>
              <a:t>recouvre</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notamment</a:t>
            </a:r>
            <a:r>
              <a:rPr lang="en-US" sz="2250" dirty="0">
                <a:solidFill>
                  <a:srgbClr val="FFFFFF"/>
                </a:solidFill>
                <a:latin typeface="Poppins SemiBold"/>
                <a:ea typeface="+mn-lt"/>
                <a:cs typeface="Poppins SemiBold"/>
              </a:rPr>
              <a:t> :</a:t>
            </a:r>
            <a:endParaRPr lang="en-US" dirty="0">
              <a:ea typeface="Calibri"/>
              <a:cs typeface="Calibri"/>
            </a:endParaRPr>
          </a:p>
          <a:p>
            <a:r>
              <a:rPr lang="en-US" sz="2250" err="1">
                <a:solidFill>
                  <a:srgbClr val="FFFFFF"/>
                </a:solidFill>
                <a:latin typeface="Poppins SemiBold"/>
                <a:ea typeface="+mn-lt"/>
                <a:cs typeface="Poppins SemiBold"/>
              </a:rPr>
              <a:t>l’obtention</a:t>
            </a:r>
            <a:r>
              <a:rPr lang="en-US" sz="2250">
                <a:solidFill>
                  <a:srgbClr val="FFFFFF"/>
                </a:solidFill>
                <a:latin typeface="Poppins SemiBold"/>
                <a:ea typeface="+mn-lt"/>
                <a:cs typeface="Poppins SemiBold"/>
              </a:rPr>
              <a:t> du </a:t>
            </a:r>
            <a:r>
              <a:rPr lang="en-US" sz="2250" err="1">
                <a:solidFill>
                  <a:srgbClr val="FFFFFF"/>
                </a:solidFill>
                <a:latin typeface="Poppins SemiBold"/>
                <a:ea typeface="+mn-lt"/>
                <a:cs typeface="Poppins SemiBold"/>
              </a:rPr>
              <a:t>consentement</a:t>
            </a:r>
            <a:r>
              <a:rPr lang="en-US" sz="2250">
                <a:solidFill>
                  <a:srgbClr val="FFFFFF"/>
                </a:solidFill>
                <a:latin typeface="Poppins SemiBold"/>
                <a:ea typeface="+mn-lt"/>
                <a:cs typeface="Poppins SemiBold"/>
              </a:rPr>
              <a:t> libre et éclairé des participants,</a:t>
            </a:r>
            <a:endParaRPr lang="en-US"/>
          </a:p>
          <a:p>
            <a:r>
              <a:rPr lang="en-US" sz="2250">
                <a:solidFill>
                  <a:srgbClr val="FFFFFF"/>
                </a:solidFill>
                <a:latin typeface="Poppins SemiBold"/>
                <a:ea typeface="+mn-lt"/>
                <a:cs typeface="Poppins SemiBold"/>
              </a:rPr>
              <a:t>le droit des participants de retirer leur consentement à tout moment,</a:t>
            </a:r>
            <a:endParaRPr lang="en-US"/>
          </a:p>
          <a:p>
            <a:r>
              <a:rPr lang="en-US" sz="2250" dirty="0">
                <a:solidFill>
                  <a:srgbClr val="FFFFFF"/>
                </a:solidFill>
                <a:latin typeface="Poppins SemiBold"/>
                <a:ea typeface="+mn-lt"/>
                <a:cs typeface="Poppins SemiBold"/>
              </a:rPr>
              <a:t>le respect de la </a:t>
            </a:r>
            <a:r>
              <a:rPr lang="en-US" sz="2250" dirty="0" err="1">
                <a:solidFill>
                  <a:srgbClr val="FFFFFF"/>
                </a:solidFill>
                <a:latin typeface="Poppins SemiBold"/>
                <a:ea typeface="+mn-lt"/>
                <a:cs typeface="Poppins SemiBold"/>
              </a:rPr>
              <a:t>confidentialité</a:t>
            </a:r>
            <a:r>
              <a:rPr lang="en-US" sz="2250" dirty="0">
                <a:solidFill>
                  <a:srgbClr val="FFFFFF"/>
                </a:solidFill>
                <a:latin typeface="Poppins SemiBold"/>
                <a:ea typeface="+mn-lt"/>
                <a:cs typeface="Poppins SemiBold"/>
              </a:rPr>
              <a:t>,</a:t>
            </a:r>
            <a:endParaRPr lang="en-US" dirty="0"/>
          </a:p>
          <a:p>
            <a:r>
              <a:rPr lang="en-US" sz="2250" dirty="0" err="1">
                <a:solidFill>
                  <a:srgbClr val="FFFFFF"/>
                </a:solidFill>
                <a:latin typeface="Poppins SemiBold"/>
                <a:ea typeface="+mn-lt"/>
                <a:cs typeface="Poppins SemiBold"/>
              </a:rPr>
              <a:t>une</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évaluation</a:t>
            </a:r>
            <a:r>
              <a:rPr lang="en-US" sz="2250" dirty="0">
                <a:solidFill>
                  <a:srgbClr val="FFFFFF"/>
                </a:solidFill>
                <a:latin typeface="Poppins SemiBold"/>
                <a:ea typeface="+mn-lt"/>
                <a:cs typeface="Poppins SemiBold"/>
              </a:rPr>
              <a:t> des </a:t>
            </a:r>
            <a:r>
              <a:rPr lang="en-US" sz="2250" dirty="0" err="1">
                <a:solidFill>
                  <a:srgbClr val="FFFFFF"/>
                </a:solidFill>
                <a:latin typeface="Poppins SemiBold"/>
                <a:ea typeface="+mn-lt"/>
                <a:cs typeface="Poppins SemiBold"/>
              </a:rPr>
              <a:t>risques</a:t>
            </a:r>
            <a:r>
              <a:rPr lang="en-US" sz="2250" dirty="0">
                <a:solidFill>
                  <a:srgbClr val="FFFFFF"/>
                </a:solidFill>
                <a:latin typeface="Poppins SemiBold"/>
                <a:ea typeface="+mn-lt"/>
                <a:cs typeface="Poppins SemiBold"/>
              </a:rPr>
              <a:t> et des </a:t>
            </a:r>
            <a:r>
              <a:rPr lang="en-US" sz="2250" dirty="0" err="1">
                <a:solidFill>
                  <a:srgbClr val="FFFFFF"/>
                </a:solidFill>
                <a:latin typeface="Poppins SemiBold"/>
                <a:ea typeface="+mn-lt"/>
                <a:cs typeface="Poppins SemiBold"/>
              </a:rPr>
              <a:t>avantages</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découlant</a:t>
            </a:r>
            <a:r>
              <a:rPr lang="en-US" sz="2250" dirty="0">
                <a:solidFill>
                  <a:srgbClr val="FFFFFF"/>
                </a:solidFill>
                <a:latin typeface="Poppins SemiBold"/>
                <a:ea typeface="+mn-lt"/>
                <a:cs typeface="Poppins SemiBold"/>
              </a:rPr>
              <a:t> de la participation,</a:t>
            </a:r>
            <a:endParaRPr lang="en-US" dirty="0"/>
          </a:p>
          <a:p>
            <a:r>
              <a:rPr lang="en-US" sz="2250" dirty="0">
                <a:solidFill>
                  <a:srgbClr val="FFFFFF"/>
                </a:solidFill>
                <a:latin typeface="Poppins SemiBold"/>
                <a:ea typeface="+mn-lt"/>
                <a:cs typeface="Poppins SemiBold"/>
              </a:rPr>
              <a:t>la </a:t>
            </a:r>
            <a:r>
              <a:rPr lang="en-US" sz="2250" dirty="0" err="1">
                <a:solidFill>
                  <a:srgbClr val="FFFFFF"/>
                </a:solidFill>
                <a:latin typeface="Poppins SemiBold"/>
                <a:ea typeface="+mn-lt"/>
                <a:cs typeface="Poppins SemiBold"/>
              </a:rPr>
              <a:t>sélection</a:t>
            </a:r>
            <a:r>
              <a:rPr lang="en-US" sz="2250" dirty="0">
                <a:solidFill>
                  <a:srgbClr val="FFFFFF"/>
                </a:solidFill>
                <a:latin typeface="Poppins SemiBold"/>
                <a:ea typeface="+mn-lt"/>
                <a:cs typeface="Poppins SemiBold"/>
              </a:rPr>
              <a:t> les participants. </a:t>
            </a:r>
            <a:endParaRPr lang="en-US" dirty="0"/>
          </a:p>
          <a:p>
            <a:endParaRPr lang="en-US" sz="2250" dirty="0">
              <a:solidFill>
                <a:srgbClr val="FFFFFF"/>
              </a:solidFill>
              <a:latin typeface="Poppins SemiBold"/>
              <a:ea typeface="+mn-lt"/>
              <a:cs typeface="Poppins SemiBold"/>
            </a:endParaRPr>
          </a:p>
          <a:p>
            <a:r>
              <a:rPr lang="en-US" sz="2250" dirty="0">
                <a:solidFill>
                  <a:srgbClr val="FFFFFF"/>
                </a:solidFill>
                <a:latin typeface="Poppins SemiBold"/>
                <a:ea typeface="+mn-lt"/>
                <a:cs typeface="Poppins SemiBold"/>
              </a:rPr>
              <a:t>Il </a:t>
            </a:r>
            <a:r>
              <a:rPr lang="en-US" sz="2250" dirty="0" err="1">
                <a:solidFill>
                  <a:srgbClr val="FFFFFF"/>
                </a:solidFill>
                <a:latin typeface="Poppins SemiBold"/>
                <a:ea typeface="+mn-lt"/>
                <a:cs typeface="Poppins SemiBold"/>
              </a:rPr>
              <a:t>n’est</a:t>
            </a:r>
            <a:r>
              <a:rPr lang="en-US" sz="2250" dirty="0">
                <a:solidFill>
                  <a:srgbClr val="FFFFFF"/>
                </a:solidFill>
                <a:latin typeface="Poppins SemiBold"/>
                <a:ea typeface="+mn-lt"/>
                <a:cs typeface="Poppins SemiBold"/>
              </a:rPr>
              <a:t> pas </a:t>
            </a:r>
            <a:r>
              <a:rPr lang="en-US" sz="2250" dirty="0" err="1">
                <a:solidFill>
                  <a:srgbClr val="FFFFFF"/>
                </a:solidFill>
                <a:latin typeface="Poppins SemiBold"/>
                <a:ea typeface="+mn-lt"/>
                <a:cs typeface="Poppins SemiBold"/>
              </a:rPr>
              <a:t>nécessaire</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d’obtenir</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l’accord</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formel</a:t>
            </a:r>
            <a:r>
              <a:rPr lang="en-US" sz="2250" dirty="0">
                <a:solidFill>
                  <a:srgbClr val="FFFFFF"/>
                </a:solidFill>
                <a:latin typeface="Poppins SemiBold"/>
                <a:ea typeface="+mn-lt"/>
                <a:cs typeface="Poppins SemiBold"/>
              </a:rPr>
              <a:t> du </a:t>
            </a:r>
            <a:r>
              <a:rPr lang="en-US" sz="2250" dirty="0" err="1">
                <a:solidFill>
                  <a:srgbClr val="FFFFFF"/>
                </a:solidFill>
                <a:latin typeface="Poppins SemiBold"/>
                <a:ea typeface="+mn-lt"/>
                <a:cs typeface="Poppins SemiBold"/>
              </a:rPr>
              <a:t>comité</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d’examen</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éthique</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d’une</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organisation</a:t>
            </a:r>
            <a:r>
              <a:rPr lang="en-US" sz="2250" dirty="0">
                <a:solidFill>
                  <a:srgbClr val="FFFFFF"/>
                </a:solidFill>
                <a:latin typeface="Poppins SemiBold"/>
                <a:ea typeface="+mn-lt"/>
                <a:cs typeface="Poppins SemiBold"/>
              </a:rPr>
              <a:t> pour </a:t>
            </a:r>
            <a:r>
              <a:rPr lang="en-US" sz="2250" dirty="0" err="1">
                <a:solidFill>
                  <a:srgbClr val="FFFFFF"/>
                </a:solidFill>
                <a:latin typeface="Poppins SemiBold"/>
                <a:ea typeface="+mn-lt"/>
                <a:cs typeface="Poppins SemiBold"/>
              </a:rPr>
              <a:t>réaliser</a:t>
            </a:r>
            <a:r>
              <a:rPr lang="en-US" sz="2250" dirty="0">
                <a:solidFill>
                  <a:srgbClr val="FFFFFF"/>
                </a:solidFill>
                <a:latin typeface="Poppins SemiBold"/>
                <a:ea typeface="+mn-lt"/>
                <a:cs typeface="Poppins SemiBold"/>
              </a:rPr>
              <a:t> des EQR, </a:t>
            </a:r>
            <a:r>
              <a:rPr lang="en-US" sz="2250" dirty="0" err="1">
                <a:solidFill>
                  <a:srgbClr val="FFFFFF"/>
                </a:solidFill>
                <a:latin typeface="Poppins SemiBold"/>
                <a:ea typeface="+mn-lt"/>
                <a:cs typeface="Poppins SemiBold"/>
              </a:rPr>
              <a:t>mais</a:t>
            </a:r>
            <a:r>
              <a:rPr lang="en-US" sz="2250" dirty="0">
                <a:solidFill>
                  <a:srgbClr val="FFFFFF"/>
                </a:solidFill>
                <a:latin typeface="Poppins SemiBold"/>
                <a:ea typeface="+mn-lt"/>
                <a:cs typeface="Poppins SemiBold"/>
              </a:rPr>
              <a:t> il </a:t>
            </a:r>
            <a:r>
              <a:rPr lang="en-US" sz="2250" dirty="0" err="1">
                <a:solidFill>
                  <a:srgbClr val="FFFFFF"/>
                </a:solidFill>
                <a:latin typeface="Poppins SemiBold"/>
                <a:ea typeface="+mn-lt"/>
                <a:cs typeface="Poppins SemiBold"/>
              </a:rPr>
              <a:t>demeure</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essentiel</a:t>
            </a:r>
            <a:r>
              <a:rPr lang="en-US" sz="2250" dirty="0">
                <a:solidFill>
                  <a:srgbClr val="FFFFFF"/>
                </a:solidFill>
                <a:latin typeface="Poppins SemiBold"/>
                <a:ea typeface="+mn-lt"/>
                <a:cs typeface="Poppins SemiBold"/>
              </a:rPr>
              <a:t> de </a:t>
            </a:r>
            <a:r>
              <a:rPr lang="en-US" sz="2250" dirty="0" err="1">
                <a:solidFill>
                  <a:srgbClr val="FFFFFF"/>
                </a:solidFill>
                <a:latin typeface="Poppins SemiBold"/>
                <a:ea typeface="+mn-lt"/>
                <a:cs typeface="Poppins SemiBold"/>
              </a:rPr>
              <a:t>s’assurer</a:t>
            </a:r>
            <a:r>
              <a:rPr lang="en-US" sz="2250" dirty="0">
                <a:solidFill>
                  <a:srgbClr val="FFFFFF"/>
                </a:solidFill>
                <a:latin typeface="Poppins SemiBold"/>
                <a:ea typeface="+mn-lt"/>
                <a:cs typeface="Poppins SemiBold"/>
              </a:rPr>
              <a:t> que les principes </a:t>
            </a:r>
            <a:r>
              <a:rPr lang="en-US" sz="2250" dirty="0" err="1">
                <a:solidFill>
                  <a:srgbClr val="FFFFFF"/>
                </a:solidFill>
                <a:latin typeface="Poppins SemiBold"/>
                <a:ea typeface="+mn-lt"/>
                <a:cs typeface="Poppins SemiBold"/>
              </a:rPr>
              <a:t>éthiques</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sont</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respectés</a:t>
            </a:r>
            <a:r>
              <a:rPr lang="en-US" sz="2250" dirty="0">
                <a:solidFill>
                  <a:srgbClr val="FFFFFF"/>
                </a:solidFill>
                <a:latin typeface="Poppins SemiBold"/>
                <a:ea typeface="+mn-lt"/>
                <a:cs typeface="Poppins SemiBold"/>
              </a:rPr>
              <a:t>. </a:t>
            </a:r>
            <a:endParaRPr lang="en-US" dirty="0">
              <a:ea typeface="Calibri"/>
              <a:cs typeface="Calibri"/>
            </a:endParaRPr>
          </a:p>
          <a:p>
            <a:endParaRPr lang="en-US" sz="2250" dirty="0">
              <a:solidFill>
                <a:srgbClr val="FFFFFF"/>
              </a:solidFill>
              <a:latin typeface="Poppins SemiBold"/>
              <a:ea typeface="+mn-lt"/>
              <a:cs typeface="Poppins SemiBold"/>
            </a:endParaRPr>
          </a:p>
          <a:p>
            <a:r>
              <a:rPr lang="en-US" sz="2250" dirty="0">
                <a:solidFill>
                  <a:srgbClr val="FFFFFF"/>
                </a:solidFill>
                <a:latin typeface="Poppins SemiBold"/>
                <a:ea typeface="+mn-lt"/>
                <a:cs typeface="Poppins SemiBold"/>
              </a:rPr>
              <a:t>Les </a:t>
            </a:r>
            <a:r>
              <a:rPr lang="en-US" sz="2250" dirty="0" err="1">
                <a:solidFill>
                  <a:srgbClr val="FFFFFF"/>
                </a:solidFill>
                <a:latin typeface="Poppins SemiBold"/>
                <a:ea typeface="+mn-lt"/>
                <a:cs typeface="Poppins SemiBold"/>
              </a:rPr>
              <a:t>responsables</a:t>
            </a:r>
            <a:r>
              <a:rPr lang="en-US" sz="2250" dirty="0">
                <a:solidFill>
                  <a:srgbClr val="FFFFFF"/>
                </a:solidFill>
                <a:latin typeface="Poppins SemiBold"/>
                <a:ea typeface="+mn-lt"/>
                <a:cs typeface="Poppins SemiBold"/>
              </a:rPr>
              <a:t> et les </a:t>
            </a:r>
            <a:r>
              <a:rPr lang="en-US" sz="2250" dirty="0" err="1">
                <a:solidFill>
                  <a:srgbClr val="FFFFFF"/>
                </a:solidFill>
                <a:latin typeface="Poppins SemiBold"/>
                <a:ea typeface="+mn-lt"/>
                <a:cs typeface="Poppins SemiBold"/>
              </a:rPr>
              <a:t>membres</a:t>
            </a:r>
            <a:r>
              <a:rPr lang="en-US" sz="2250" dirty="0">
                <a:solidFill>
                  <a:srgbClr val="FFFFFF"/>
                </a:solidFill>
                <a:latin typeface="Poppins SemiBold"/>
                <a:ea typeface="+mn-lt"/>
                <a:cs typeface="Poppins SemiBold"/>
              </a:rPr>
              <a:t> de la </a:t>
            </a:r>
            <a:r>
              <a:rPr lang="en-US" sz="2250" dirty="0" err="1">
                <a:solidFill>
                  <a:srgbClr val="FFFFFF"/>
                </a:solidFill>
                <a:latin typeface="Poppins SemiBold"/>
                <a:ea typeface="+mn-lt"/>
                <a:cs typeface="Poppins SemiBold"/>
              </a:rPr>
              <a:t>communauté</a:t>
            </a:r>
            <a:r>
              <a:rPr lang="en-US" sz="2250" dirty="0">
                <a:solidFill>
                  <a:srgbClr val="FFFFFF"/>
                </a:solidFill>
                <a:latin typeface="Poppins SemiBold"/>
                <a:ea typeface="+mn-lt"/>
                <a:cs typeface="Poppins SemiBold"/>
              </a:rPr>
              <a:t> qui </a:t>
            </a:r>
            <a:r>
              <a:rPr lang="en-US" sz="2250" dirty="0" err="1">
                <a:solidFill>
                  <a:srgbClr val="FFFFFF"/>
                </a:solidFill>
                <a:latin typeface="Poppins SemiBold"/>
                <a:ea typeface="+mn-lt"/>
                <a:cs typeface="Poppins SemiBold"/>
              </a:rPr>
              <a:t>participent</a:t>
            </a:r>
            <a:r>
              <a:rPr lang="en-US" sz="2250" dirty="0">
                <a:solidFill>
                  <a:srgbClr val="FFFFFF"/>
                </a:solidFill>
                <a:latin typeface="Poppins SemiBold"/>
                <a:ea typeface="+mn-lt"/>
                <a:cs typeface="Poppins SemiBold"/>
              </a:rPr>
              <a:t> aux EQR </a:t>
            </a:r>
            <a:r>
              <a:rPr lang="en-US" sz="2250" dirty="0" err="1">
                <a:solidFill>
                  <a:srgbClr val="FFFFFF"/>
                </a:solidFill>
                <a:latin typeface="Poppins SemiBold"/>
                <a:ea typeface="+mn-lt"/>
                <a:cs typeface="Poppins SemiBold"/>
              </a:rPr>
              <a:t>doivent</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participer</a:t>
            </a:r>
            <a:r>
              <a:rPr lang="en-US" sz="2250" dirty="0">
                <a:solidFill>
                  <a:srgbClr val="FFFFFF"/>
                </a:solidFill>
                <a:latin typeface="Poppins SemiBold"/>
                <a:ea typeface="+mn-lt"/>
                <a:cs typeface="Poppins SemiBold"/>
              </a:rPr>
              <a:t> à </a:t>
            </a:r>
            <a:r>
              <a:rPr lang="en-US" sz="2250" dirty="0" err="1">
                <a:solidFill>
                  <a:srgbClr val="FFFFFF"/>
                </a:solidFill>
                <a:latin typeface="Poppins SemiBold"/>
                <a:ea typeface="+mn-lt"/>
                <a:cs typeface="Poppins SemiBold"/>
              </a:rPr>
              <a:t>chaque</a:t>
            </a:r>
            <a:r>
              <a:rPr lang="en-US" sz="2250" dirty="0">
                <a:solidFill>
                  <a:srgbClr val="FFFFFF"/>
                </a:solidFill>
                <a:latin typeface="Poppins SemiBold"/>
                <a:ea typeface="+mn-lt"/>
                <a:cs typeface="Poppins SemiBold"/>
              </a:rPr>
              <a:t> étape du processus : la </a:t>
            </a:r>
            <a:r>
              <a:rPr lang="en-US" sz="2250" dirty="0" err="1">
                <a:solidFill>
                  <a:srgbClr val="FFFFFF"/>
                </a:solidFill>
                <a:latin typeface="Poppins SemiBold"/>
                <a:ea typeface="+mn-lt"/>
                <a:cs typeface="Poppins SemiBold"/>
              </a:rPr>
              <a:t>collecte</a:t>
            </a:r>
            <a:r>
              <a:rPr lang="en-US" sz="2250" dirty="0">
                <a:solidFill>
                  <a:srgbClr val="FFFFFF"/>
                </a:solidFill>
                <a:latin typeface="Poppins SemiBold"/>
                <a:ea typeface="+mn-lt"/>
                <a:cs typeface="Poppins SemiBold"/>
              </a:rPr>
              <a:t> de données, </a:t>
            </a:r>
            <a:r>
              <a:rPr lang="en-US" sz="2250" dirty="0" err="1">
                <a:solidFill>
                  <a:srgbClr val="FFFFFF"/>
                </a:solidFill>
                <a:latin typeface="Poppins SemiBold"/>
                <a:ea typeface="+mn-lt"/>
                <a:cs typeface="Poppins SemiBold"/>
              </a:rPr>
              <a:t>l’analyse</a:t>
            </a:r>
            <a:r>
              <a:rPr lang="en-US" sz="2250" dirty="0">
                <a:solidFill>
                  <a:srgbClr val="FFFFFF"/>
                </a:solidFill>
                <a:latin typeface="Poppins SemiBold"/>
                <a:ea typeface="+mn-lt"/>
                <a:cs typeface="Poppins SemiBold"/>
              </a:rPr>
              <a:t> des </a:t>
            </a:r>
            <a:r>
              <a:rPr lang="en-US" sz="2250" dirty="0" err="1">
                <a:solidFill>
                  <a:srgbClr val="FFFFFF"/>
                </a:solidFill>
                <a:latin typeface="Poppins SemiBold"/>
                <a:ea typeface="+mn-lt"/>
                <a:cs typeface="Poppins SemiBold"/>
              </a:rPr>
              <a:t>résultats</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l’élaboration</a:t>
            </a:r>
            <a:r>
              <a:rPr lang="en-US" sz="2250" dirty="0">
                <a:solidFill>
                  <a:srgbClr val="FFFFFF"/>
                </a:solidFill>
                <a:latin typeface="Poppins SemiBold"/>
                <a:ea typeface="+mn-lt"/>
                <a:cs typeface="Poppins SemiBold"/>
              </a:rPr>
              <a:t> et la mise </a:t>
            </a:r>
            <a:r>
              <a:rPr lang="en-US" sz="2250" dirty="0" err="1">
                <a:solidFill>
                  <a:srgbClr val="FFFFFF"/>
                </a:solidFill>
                <a:latin typeface="Poppins SemiBold"/>
                <a:ea typeface="+mn-lt"/>
                <a:cs typeface="Poppins SemiBold"/>
              </a:rPr>
              <a:t>en</a:t>
            </a:r>
            <a:r>
              <a:rPr lang="en-US" sz="2250" dirty="0">
                <a:solidFill>
                  <a:srgbClr val="FFFFFF"/>
                </a:solidFill>
                <a:latin typeface="Poppins SemiBold"/>
                <a:ea typeface="+mn-lt"/>
                <a:cs typeface="Poppins SemiBold"/>
              </a:rPr>
              <a:t> </a:t>
            </a:r>
            <a:r>
              <a:rPr lang="en-US" sz="2250" dirty="0" err="1">
                <a:solidFill>
                  <a:srgbClr val="FFFFFF"/>
                </a:solidFill>
                <a:latin typeface="Poppins SemiBold"/>
                <a:ea typeface="+mn-lt"/>
                <a:cs typeface="Poppins SemiBold"/>
              </a:rPr>
              <a:t>œuvre</a:t>
            </a:r>
            <a:r>
              <a:rPr lang="en-US" sz="2250" dirty="0">
                <a:solidFill>
                  <a:srgbClr val="FFFFFF"/>
                </a:solidFill>
                <a:latin typeface="Poppins SemiBold"/>
                <a:ea typeface="+mn-lt"/>
                <a:cs typeface="Poppins SemiBold"/>
              </a:rPr>
              <a:t> des </a:t>
            </a:r>
            <a:r>
              <a:rPr lang="en-US" sz="2250" dirty="0" err="1">
                <a:solidFill>
                  <a:srgbClr val="FFFFFF"/>
                </a:solidFill>
                <a:latin typeface="Poppins SemiBold"/>
                <a:ea typeface="+mn-lt"/>
                <a:cs typeface="Poppins SemiBold"/>
              </a:rPr>
              <a:t>recommandations</a:t>
            </a:r>
            <a:r>
              <a:rPr lang="en-US" sz="2250" dirty="0">
                <a:solidFill>
                  <a:srgbClr val="FFFFFF"/>
                </a:solidFill>
                <a:latin typeface="Poppins SemiBold"/>
                <a:ea typeface="+mn-lt"/>
                <a:cs typeface="Poppins SemiBold"/>
              </a:rPr>
              <a:t>. </a:t>
            </a:r>
            <a:endParaRPr lang="en-US" dirty="0">
              <a:ea typeface="Calibri"/>
              <a:cs typeface="Calibri"/>
            </a:endParaRPr>
          </a:p>
          <a:p>
            <a:pPr>
              <a:lnSpc>
                <a:spcPts val="4125"/>
              </a:lnSpc>
              <a:spcAft>
                <a:spcPts val="1050"/>
              </a:spcAft>
            </a:pPr>
            <a:endParaRPr lang="en-US" sz="2250" dirty="0">
              <a:solidFill>
                <a:srgbClr val="FFFFFF"/>
              </a:solidFill>
              <a:latin typeface="Poppins SemiBold"/>
              <a:ea typeface="Calibri"/>
              <a:cs typeface="Poppins SemiBold"/>
            </a:endParaRPr>
          </a:p>
        </p:txBody>
      </p:sp>
      <p:sp>
        <p:nvSpPr>
          <p:cNvPr id="4" name="Summary"/>
          <p:cNvSpPr/>
          <p:nvPr/>
        </p:nvSpPr>
        <p:spPr>
          <a:xfrm>
            <a:off x="952500" y="4572000"/>
            <a:ext cx="6210300" cy="1143000"/>
          </a:xfrm>
          <a:prstGeom prst="rect">
            <a:avLst/>
          </a:prstGeom>
          <a:noFill/>
          <a:ln/>
        </p:spPr>
        <p:txBody>
          <a:bodyPr wrap="square" lIns="0" tIns="0" rIns="0" bIns="0" rtlCol="0" anchor="t"/>
          <a:lstStyle/>
          <a:p>
            <a:r>
              <a:rPr lang="en-US" sz="7500">
                <a:solidFill>
                  <a:srgbClr val="FFFFFF"/>
                </a:solidFill>
                <a:latin typeface="Poppins SemiBold"/>
                <a:ea typeface="+mn-lt"/>
                <a:cs typeface="Poppins SemiBold"/>
              </a:rPr>
              <a:t>RÉSUMÉ</a:t>
            </a:r>
            <a:endParaRPr lang="en-US"/>
          </a:p>
          <a:p>
            <a:pPr>
              <a:lnSpc>
                <a:spcPts val="9000"/>
              </a:lnSpc>
            </a:pPr>
            <a:endParaRPr lang="en-US" sz="7500" dirty="0">
              <a:solidFill>
                <a:srgbClr val="FFFFFF"/>
              </a:solidFill>
              <a:latin typeface="Poppins SemiBold"/>
              <a:ea typeface="Calibri"/>
              <a:cs typeface="Poppi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sp>
        <p:nvSpPr>
          <p:cNvPr id="3" name="What did you learn yesterday"/>
          <p:cNvSpPr/>
          <p:nvPr/>
        </p:nvSpPr>
        <p:spPr>
          <a:xfrm>
            <a:off x="2476500" y="4200525"/>
            <a:ext cx="6496050" cy="523875"/>
          </a:xfrm>
          <a:prstGeom prst="rect">
            <a:avLst/>
          </a:prstGeom>
          <a:noFill/>
          <a:ln/>
        </p:spPr>
        <p:txBody>
          <a:bodyPr wrap="square" lIns="0" tIns="0" rIns="0" bIns="0" rtlCol="0" anchor="ctr"/>
          <a:lstStyle/>
          <a:p>
            <a:r>
              <a:rPr lang="en-US" sz="3150" dirty="0" err="1">
                <a:solidFill>
                  <a:srgbClr val="2B4561"/>
                </a:solidFill>
                <a:latin typeface="Poppins SemiBold"/>
                <a:ea typeface="+mn-lt"/>
                <a:cs typeface="Poppins SemiBold"/>
              </a:rPr>
              <a:t>Qu’avez-vous</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appris</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hier</a:t>
            </a:r>
            <a:r>
              <a:rPr lang="en-US" sz="3150" dirty="0">
                <a:solidFill>
                  <a:srgbClr val="2B4561"/>
                </a:solidFill>
                <a:latin typeface="Poppins SemiBold"/>
                <a:ea typeface="+mn-lt"/>
                <a:cs typeface="Poppins SemiBold"/>
              </a:rPr>
              <a:t> ?</a:t>
            </a:r>
            <a:endParaRPr lang="en-US" dirty="0"/>
          </a:p>
        </p:txBody>
      </p:sp>
      <p:sp>
        <p:nvSpPr>
          <p:cNvPr id="4"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
        <p:nvSpPr>
          <p:cNvPr id="5" name="What was something new or interesting"/>
          <p:cNvSpPr/>
          <p:nvPr/>
        </p:nvSpPr>
        <p:spPr>
          <a:xfrm>
            <a:off x="2476500" y="5867400"/>
            <a:ext cx="9039225" cy="523875"/>
          </a:xfrm>
          <a:prstGeom prst="rect">
            <a:avLst/>
          </a:prstGeom>
          <a:noFill/>
          <a:ln/>
        </p:spPr>
        <p:txBody>
          <a:bodyPr wrap="square" lIns="0" tIns="0" rIns="0" bIns="0" rtlCol="0" anchor="ctr"/>
          <a:lstStyle/>
          <a:p>
            <a:r>
              <a:rPr lang="en-US" sz="3150" dirty="0" err="1">
                <a:solidFill>
                  <a:srgbClr val="2B4561"/>
                </a:solidFill>
                <a:latin typeface="Poppins SemiBold"/>
                <a:ea typeface="+mn-lt"/>
                <a:cs typeface="Poppins SemiBold"/>
              </a:rPr>
              <a:t>Qu’avez-vous</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découvert</a:t>
            </a:r>
            <a:r>
              <a:rPr lang="en-US" sz="3150" dirty="0">
                <a:solidFill>
                  <a:srgbClr val="2B4561"/>
                </a:solidFill>
                <a:latin typeface="Poppins SemiBold"/>
                <a:ea typeface="+mn-lt"/>
                <a:cs typeface="Poppins SemiBold"/>
              </a:rPr>
              <a:t> de </a:t>
            </a:r>
            <a:r>
              <a:rPr lang="en-US" sz="3150" dirty="0" err="1">
                <a:solidFill>
                  <a:srgbClr val="2B4561"/>
                </a:solidFill>
                <a:latin typeface="Poppins SemiBold"/>
                <a:ea typeface="+mn-lt"/>
                <a:cs typeface="Poppins SemiBold"/>
              </a:rPr>
              <a:t>neuf</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ou</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d’intéressant</a:t>
            </a:r>
            <a:r>
              <a:rPr lang="en-US" sz="3150" dirty="0">
                <a:solidFill>
                  <a:srgbClr val="2B4561"/>
                </a:solidFill>
                <a:latin typeface="Poppins SemiBold"/>
                <a:ea typeface="+mn-lt"/>
                <a:cs typeface="Poppins SemiBold"/>
              </a:rPr>
              <a:t> ?</a:t>
            </a:r>
            <a:endParaRPr lang="en-US" dirty="0"/>
          </a:p>
        </p:txBody>
      </p:sp>
      <p:sp>
        <p:nvSpPr>
          <p:cNvPr id="6" name="name_02"/>
          <p:cNvSpPr/>
          <p:nvPr/>
        </p:nvSpPr>
        <p:spPr>
          <a:xfrm>
            <a:off x="942975" y="552450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7" name="What questions do you have"/>
          <p:cNvSpPr/>
          <p:nvPr/>
        </p:nvSpPr>
        <p:spPr>
          <a:xfrm>
            <a:off x="2476500" y="7534275"/>
            <a:ext cx="9039225" cy="523875"/>
          </a:xfrm>
          <a:prstGeom prst="rect">
            <a:avLst/>
          </a:prstGeom>
          <a:noFill/>
          <a:ln/>
        </p:spPr>
        <p:txBody>
          <a:bodyPr wrap="square" lIns="0" tIns="0" rIns="0" bIns="0" rtlCol="0" anchor="ctr"/>
          <a:lstStyle/>
          <a:p>
            <a:r>
              <a:rPr lang="en-US" sz="3150" dirty="0" err="1">
                <a:solidFill>
                  <a:srgbClr val="2B4561"/>
                </a:solidFill>
                <a:latin typeface="Poppins SemiBold"/>
                <a:ea typeface="+mn-lt"/>
                <a:cs typeface="Poppins SemiBold"/>
              </a:rPr>
              <a:t>Avez-vous</a:t>
            </a:r>
            <a:r>
              <a:rPr lang="en-US" sz="3150" dirty="0">
                <a:solidFill>
                  <a:srgbClr val="2B4561"/>
                </a:solidFill>
                <a:latin typeface="Poppins SemiBold"/>
                <a:ea typeface="+mn-lt"/>
                <a:cs typeface="Poppins SemiBold"/>
              </a:rPr>
              <a:t> des questions ?</a:t>
            </a:r>
            <a:endParaRPr lang="en-US" dirty="0"/>
          </a:p>
        </p:txBody>
      </p:sp>
      <p:sp>
        <p:nvSpPr>
          <p:cNvPr id="8" name="name_03"/>
          <p:cNvSpPr/>
          <p:nvPr/>
        </p:nvSpPr>
        <p:spPr>
          <a:xfrm>
            <a:off x="942975" y="719137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03</a:t>
            </a:r>
            <a:endParaRPr lang="en-US" sz="7500"/>
          </a:p>
        </p:txBody>
      </p:sp>
      <p:sp>
        <p:nvSpPr>
          <p:cNvPr id="9" name="Debrief and Reflections from Day 1"/>
          <p:cNvSpPr/>
          <p:nvPr/>
        </p:nvSpPr>
        <p:spPr>
          <a:xfrm>
            <a:off x="941717" y="1252987"/>
            <a:ext cx="1626870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Poppins SemiBold"/>
              </a:rPr>
              <a:t>Bilan et </a:t>
            </a:r>
            <a:r>
              <a:rPr lang="en-US" sz="5250" dirty="0" err="1">
                <a:solidFill>
                  <a:srgbClr val="FFFFFF"/>
                </a:solidFill>
                <a:latin typeface="Poppins SemiBold"/>
                <a:ea typeface="+mn-lt"/>
                <a:cs typeface="Poppins SemiBold"/>
              </a:rPr>
              <a:t>réflexions</a:t>
            </a:r>
            <a:r>
              <a:rPr lang="en-US" sz="5250" dirty="0">
                <a:solidFill>
                  <a:srgbClr val="FFFFFF"/>
                </a:solidFill>
                <a:latin typeface="Poppins SemiBold"/>
                <a:ea typeface="+mn-lt"/>
                <a:cs typeface="Poppins SemiBold"/>
              </a:rPr>
              <a:t> à </a:t>
            </a:r>
            <a:r>
              <a:rPr lang="en-US" sz="5250" dirty="0" err="1">
                <a:solidFill>
                  <a:srgbClr val="FFFFFF"/>
                </a:solidFill>
                <a:latin typeface="Poppins SemiBold"/>
                <a:ea typeface="+mn-lt"/>
                <a:cs typeface="Poppins SemiBold"/>
              </a:rPr>
              <a:t>l’issue</a:t>
            </a:r>
            <a:r>
              <a:rPr lang="en-US" sz="5250" dirty="0">
                <a:solidFill>
                  <a:srgbClr val="FFFFFF"/>
                </a:solidFill>
                <a:latin typeface="Poppins SemiBold"/>
                <a:ea typeface="+mn-lt"/>
                <a:cs typeface="Poppins SemiBold"/>
              </a:rPr>
              <a:t> de la première </a:t>
            </a:r>
            <a:r>
              <a:rPr lang="en-US" sz="5250" dirty="0" err="1">
                <a:solidFill>
                  <a:srgbClr val="FFFFFF"/>
                </a:solidFill>
                <a:latin typeface="Poppins SemiBold"/>
                <a:ea typeface="+mn-lt"/>
                <a:cs typeface="Poppins SemiBold"/>
              </a:rPr>
              <a:t>journée</a:t>
            </a:r>
            <a:endParaRPr lang="en-US" dirty="0" err="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srcRect/>
          <a:stretch/>
        </p:blipFill>
        <p:spPr>
          <a:xfrm>
            <a:off x="9229725" y="3629025"/>
            <a:ext cx="8191500" cy="3533775"/>
          </a:xfrm>
          <a:prstGeom prst="rect">
            <a:avLst/>
          </a:prstGeom>
        </p:spPr>
      </p:pic>
      <p:pic>
        <p:nvPicPr>
          <p:cNvPr id="4" name="Frame 2095584908" descr="preencoded.png"/>
          <p:cNvPicPr>
            <a:picLocks noChangeAspect="1"/>
          </p:cNvPicPr>
          <p:nvPr/>
        </p:nvPicPr>
        <p:blipFill>
          <a:blip r:embed="rId5"/>
          <a:srcRect/>
          <a:stretch/>
        </p:blipFill>
        <p:spPr>
          <a:xfrm>
            <a:off x="857250" y="3629025"/>
            <a:ext cx="8191500" cy="3533775"/>
          </a:xfrm>
          <a:prstGeom prst="rect">
            <a:avLst/>
          </a:prstGeom>
        </p:spPr>
      </p:pic>
      <p:sp>
        <p:nvSpPr>
          <p:cNvPr id="5" name="Identification of Gaps"/>
          <p:cNvSpPr/>
          <p:nvPr/>
        </p:nvSpPr>
        <p:spPr>
          <a:xfrm>
            <a:off x="952500" y="800100"/>
            <a:ext cx="16268700" cy="904875"/>
          </a:xfrm>
          <a:prstGeom prst="rect">
            <a:avLst/>
          </a:prstGeom>
          <a:noFill/>
          <a:ln/>
        </p:spPr>
        <p:txBody>
          <a:bodyPr wrap="square" lIns="0" tIns="0" rIns="0" bIns="0" rtlCol="0" anchor="b"/>
          <a:lstStyle/>
          <a:p>
            <a:r>
              <a:rPr lang="en-US" sz="5250">
                <a:solidFill>
                  <a:srgbClr val="FFFFFF"/>
                </a:solidFill>
                <a:latin typeface="Poppins SemiBold"/>
                <a:ea typeface="+mn-lt"/>
                <a:cs typeface="Poppins SemiBold"/>
              </a:rPr>
              <a:t>Identification des lacunes</a:t>
            </a:r>
            <a:endParaRPr lang="en-US"/>
          </a:p>
        </p:txBody>
      </p:sp>
      <p:sp>
        <p:nvSpPr>
          <p:cNvPr id="6" name="In small groups after we hear the Drought RQA findings we will develop the priority gaps Use resource people or key documents"/>
          <p:cNvSpPr/>
          <p:nvPr/>
        </p:nvSpPr>
        <p:spPr>
          <a:xfrm>
            <a:off x="11306175" y="5200650"/>
            <a:ext cx="4972050" cy="942975"/>
          </a:xfrm>
          <a:prstGeom prst="rect">
            <a:avLst/>
          </a:prstGeom>
          <a:noFill/>
          <a:ln/>
        </p:spPr>
        <p:txBody>
          <a:bodyPr wrap="square" lIns="0" tIns="0" rIns="0" bIns="0" rtlCol="0" anchor="t"/>
          <a:lstStyle/>
          <a:p>
            <a:r>
              <a:rPr lang="en-US" sz="1500" dirty="0">
                <a:solidFill>
                  <a:srgbClr val="0D0D0D"/>
                </a:solidFill>
                <a:latin typeface="Poppins Light"/>
                <a:ea typeface="+mn-lt"/>
                <a:cs typeface="+mn-lt"/>
              </a:rPr>
              <a:t>Après </a:t>
            </a:r>
            <a:r>
              <a:rPr lang="en-US" sz="1500" err="1">
                <a:solidFill>
                  <a:srgbClr val="0D0D0D"/>
                </a:solidFill>
                <a:latin typeface="Poppins Light"/>
                <a:ea typeface="+mn-lt"/>
                <a:cs typeface="+mn-lt"/>
              </a:rPr>
              <a:t>une</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présentation</a:t>
            </a:r>
            <a:r>
              <a:rPr lang="en-US" sz="1500" dirty="0">
                <a:solidFill>
                  <a:srgbClr val="0D0D0D"/>
                </a:solidFill>
                <a:latin typeface="Poppins Light"/>
                <a:ea typeface="+mn-lt"/>
                <a:cs typeface="+mn-lt"/>
              </a:rPr>
              <a:t> des </a:t>
            </a:r>
            <a:r>
              <a:rPr lang="en-US" sz="1500" err="1">
                <a:solidFill>
                  <a:srgbClr val="0D0D0D"/>
                </a:solidFill>
                <a:latin typeface="Poppins Light"/>
                <a:ea typeface="+mn-lt"/>
                <a:cs typeface="+mn-lt"/>
              </a:rPr>
              <a:t>résultats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d’une</a:t>
            </a:r>
            <a:r>
              <a:rPr lang="en-US" sz="1500" dirty="0">
                <a:solidFill>
                  <a:srgbClr val="0D0D0D"/>
                </a:solidFill>
                <a:latin typeface="Poppins Light"/>
                <a:ea typeface="+mn-lt"/>
                <a:cs typeface="+mn-lt"/>
              </a:rPr>
              <a:t> EQR sur la </a:t>
            </a:r>
            <a:r>
              <a:rPr lang="en-US" sz="1500" err="1">
                <a:solidFill>
                  <a:srgbClr val="0D0D0D"/>
                </a:solidFill>
                <a:latin typeface="Poppins Light"/>
                <a:ea typeface="+mn-lt"/>
                <a:cs typeface="+mn-lt"/>
              </a:rPr>
              <a:t>sécheresse</a:t>
            </a:r>
            <a:r>
              <a:rPr lang="en-US" sz="1500" dirty="0">
                <a:solidFill>
                  <a:srgbClr val="0D0D0D"/>
                </a:solidFill>
                <a:latin typeface="Poppins Light"/>
                <a:ea typeface="+mn-lt"/>
                <a:cs typeface="+mn-lt"/>
              </a:rPr>
              <a:t>, nous </a:t>
            </a:r>
            <a:r>
              <a:rPr lang="en-US" sz="1500" err="1">
                <a:solidFill>
                  <a:srgbClr val="0D0D0D"/>
                </a:solidFill>
                <a:latin typeface="Poppins Light"/>
                <a:ea typeface="+mn-lt"/>
                <a:cs typeface="+mn-lt"/>
              </a:rPr>
              <a:t>nous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réunirons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en</a:t>
            </a:r>
            <a:r>
              <a:rPr lang="en-US" sz="1500" dirty="0">
                <a:solidFill>
                  <a:srgbClr val="0D0D0D"/>
                </a:solidFill>
                <a:latin typeface="Poppins Light"/>
                <a:ea typeface="+mn-lt"/>
                <a:cs typeface="+mn-lt"/>
              </a:rPr>
              <a:t> petits </a:t>
            </a:r>
            <a:r>
              <a:rPr lang="en-US" sz="1500" err="1">
                <a:solidFill>
                  <a:srgbClr val="0D0D0D"/>
                </a:solidFill>
                <a:latin typeface="Poppins Light"/>
                <a:ea typeface="+mn-lt"/>
                <a:cs typeface="+mn-lt"/>
              </a:rPr>
              <a:t>groupes</a:t>
            </a:r>
            <a:r>
              <a:rPr lang="en-US" sz="1500" dirty="0">
                <a:solidFill>
                  <a:srgbClr val="0D0D0D"/>
                </a:solidFill>
                <a:latin typeface="Poppins Light"/>
                <a:ea typeface="+mn-lt"/>
                <a:cs typeface="+mn-lt"/>
              </a:rPr>
              <a:t> pour </a:t>
            </a:r>
            <a:r>
              <a:rPr lang="en-US" sz="1500" err="1">
                <a:solidFill>
                  <a:srgbClr val="0D0D0D"/>
                </a:solidFill>
                <a:latin typeface="Poppins Light"/>
                <a:ea typeface="+mn-lt"/>
                <a:cs typeface="+mn-lt"/>
              </a:rPr>
              <a:t>définir</a:t>
            </a:r>
            <a:r>
              <a:rPr lang="en-US" sz="1500" dirty="0">
                <a:solidFill>
                  <a:srgbClr val="0D0D0D"/>
                </a:solidFill>
                <a:latin typeface="Poppins Light"/>
                <a:ea typeface="+mn-lt"/>
                <a:cs typeface="+mn-lt"/>
              </a:rPr>
              <a:t> les lacunes à </a:t>
            </a:r>
            <a:r>
              <a:rPr lang="en-US" sz="1500" err="1">
                <a:solidFill>
                  <a:srgbClr val="0D0D0D"/>
                </a:solidFill>
                <a:latin typeface="Poppins Light"/>
                <a:ea typeface="+mn-lt"/>
                <a:cs typeface="+mn-lt"/>
              </a:rPr>
              <a:t>combler</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en</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priorité</a:t>
            </a:r>
            <a:r>
              <a:rPr lang="en-US" sz="1500" dirty="0">
                <a:solidFill>
                  <a:srgbClr val="0D0D0D"/>
                </a:solidFill>
                <a:latin typeface="Poppins Light"/>
                <a:ea typeface="+mn-lt"/>
                <a:cs typeface="+mn-lt"/>
              </a:rPr>
              <a:t>. </a:t>
            </a:r>
            <a:endParaRPr lang="en-US" dirty="0">
              <a:latin typeface="Poppins Light"/>
              <a:cs typeface="Poppins Light"/>
            </a:endParaRPr>
          </a:p>
          <a:p>
            <a:r>
              <a:rPr lang="en-US" sz="1500" err="1">
                <a:solidFill>
                  <a:srgbClr val="0D0D0D"/>
                </a:solidFill>
                <a:latin typeface="Poppins Light"/>
                <a:ea typeface="+mn-lt"/>
                <a:cs typeface="+mn-lt"/>
              </a:rPr>
              <a:t>Consultez</a:t>
            </a:r>
            <a:r>
              <a:rPr lang="en-US" sz="1500" dirty="0">
                <a:solidFill>
                  <a:srgbClr val="0D0D0D"/>
                </a:solidFill>
                <a:latin typeface="Poppins Light"/>
                <a:ea typeface="+mn-lt"/>
                <a:cs typeface="+mn-lt"/>
              </a:rPr>
              <a:t> des </a:t>
            </a:r>
            <a:r>
              <a:rPr lang="en-US" sz="1500" err="1">
                <a:solidFill>
                  <a:srgbClr val="0D0D0D"/>
                </a:solidFill>
                <a:latin typeface="Poppins Light"/>
                <a:ea typeface="+mn-lt"/>
                <a:cs typeface="+mn-lt"/>
              </a:rPr>
              <a:t>personnes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ressources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ou</a:t>
            </a:r>
            <a:r>
              <a:rPr lang="en-US" sz="1500" dirty="0">
                <a:solidFill>
                  <a:srgbClr val="0D0D0D"/>
                </a:solidFill>
                <a:latin typeface="Poppins Light"/>
                <a:ea typeface="+mn-lt"/>
                <a:cs typeface="+mn-lt"/>
              </a:rPr>
              <a:t> des documents </a:t>
            </a:r>
            <a:r>
              <a:rPr lang="en-US" sz="1500" err="1">
                <a:solidFill>
                  <a:srgbClr val="0D0D0D"/>
                </a:solidFill>
                <a:latin typeface="Poppins Light"/>
                <a:ea typeface="+mn-lt"/>
                <a:cs typeface="+mn-lt"/>
              </a:rPr>
              <a:t>clés</a:t>
            </a:r>
            <a:r>
              <a:rPr lang="en-US" sz="1500" dirty="0">
                <a:solidFill>
                  <a:srgbClr val="0D0D0D"/>
                </a:solidFill>
                <a:latin typeface="Poppins Light"/>
                <a:ea typeface="+mn-lt"/>
                <a:cs typeface="+mn-lt"/>
              </a:rPr>
              <a:t>.</a:t>
            </a:r>
            <a:endParaRPr lang="en-US" dirty="0">
              <a:latin typeface="Poppins Light"/>
              <a:ea typeface="Calibri" panose="020F0502020204030204"/>
              <a:cs typeface="Calibri" panose="020F0502020204030204"/>
            </a:endParaRPr>
          </a:p>
          <a:p>
            <a:pPr marL="0" indent="0" algn="l">
              <a:lnSpc>
                <a:spcPts val="2475"/>
              </a:lnSpc>
              <a:buNone/>
            </a:pPr>
            <a:endParaRPr lang="en-US" sz="1500" dirty="0">
              <a:solidFill>
                <a:srgbClr val="0D0D0D"/>
              </a:solidFill>
              <a:latin typeface="Poppins Light"/>
              <a:cs typeface="Poppins Light"/>
            </a:endParaRPr>
          </a:p>
        </p:txBody>
      </p:sp>
      <p:sp>
        <p:nvSpPr>
          <p:cNvPr id="7" name="What do we need in order to act"/>
          <p:cNvSpPr/>
          <p:nvPr/>
        </p:nvSpPr>
        <p:spPr>
          <a:xfrm>
            <a:off x="11306175" y="4495800"/>
            <a:ext cx="49720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De quoi </a:t>
            </a:r>
            <a:r>
              <a:rPr lang="en-US" sz="2250" err="1">
                <a:solidFill>
                  <a:srgbClr val="0D0D0D"/>
                </a:solidFill>
                <a:latin typeface="Poppins SemiBold"/>
                <a:ea typeface="+mn-lt"/>
                <a:cs typeface="Poppins SemiBold"/>
              </a:rPr>
              <a:t>avons</a:t>
            </a:r>
            <a:r>
              <a:rPr lang="en-US" sz="2250">
                <a:solidFill>
                  <a:srgbClr val="0D0D0D"/>
                </a:solidFill>
                <a:latin typeface="Poppins SemiBold"/>
                <a:ea typeface="+mn-lt"/>
                <a:cs typeface="Poppins SemiBold"/>
              </a:rPr>
              <a:t>-nous besoin pour agir ?</a:t>
            </a:r>
            <a:endParaRPr lang="en-US"/>
          </a:p>
          <a:p>
            <a:pPr>
              <a:lnSpc>
                <a:spcPts val="3375"/>
              </a:lnSpc>
            </a:pPr>
            <a:endParaRPr lang="en-US" sz="2250" dirty="0">
              <a:solidFill>
                <a:srgbClr val="0D0D0D"/>
              </a:solidFill>
              <a:latin typeface="Poppins SemiBold"/>
              <a:ea typeface="Calibri"/>
              <a:cs typeface="Poppins SemiBold"/>
            </a:endParaRPr>
          </a:p>
        </p:txBody>
      </p:sp>
      <p:sp>
        <p:nvSpPr>
          <p:cNvPr id="8" name="name_02"/>
          <p:cNvSpPr/>
          <p:nvPr/>
        </p:nvSpPr>
        <p:spPr>
          <a:xfrm>
            <a:off x="9648825" y="449580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9" name="What dont we know"/>
          <p:cNvSpPr/>
          <p:nvPr/>
        </p:nvSpPr>
        <p:spPr>
          <a:xfrm>
            <a:off x="2933700" y="5200650"/>
            <a:ext cx="4972050" cy="314325"/>
          </a:xfrm>
          <a:prstGeom prst="rect">
            <a:avLst/>
          </a:prstGeom>
          <a:noFill/>
          <a:ln/>
        </p:spPr>
        <p:txBody>
          <a:bodyPr wrap="square" lIns="0" tIns="0" rIns="0" bIns="0" rtlCol="0" anchor="t"/>
          <a:lstStyle/>
          <a:p>
            <a:r>
              <a:rPr lang="en-US" sz="1500" dirty="0">
                <a:solidFill>
                  <a:srgbClr val="0D0D0D"/>
                </a:solidFill>
                <a:latin typeface="Poppins Light"/>
                <a:ea typeface="+mn-lt"/>
                <a:cs typeface="Poppins Light"/>
              </a:rPr>
              <a:t>Quelles </a:t>
            </a:r>
            <a:r>
              <a:rPr lang="en-US" sz="1500" dirty="0" err="1">
                <a:solidFill>
                  <a:srgbClr val="0D0D0D"/>
                </a:solidFill>
                <a:latin typeface="Poppins Light"/>
                <a:ea typeface="+mn-lt"/>
                <a:cs typeface="Poppins Light"/>
              </a:rPr>
              <a:t>sont</a:t>
            </a:r>
            <a:r>
              <a:rPr lang="en-US" sz="1500" dirty="0">
                <a:solidFill>
                  <a:srgbClr val="0D0D0D"/>
                </a:solidFill>
                <a:latin typeface="Poppins Light"/>
                <a:ea typeface="+mn-lt"/>
                <a:cs typeface="Poppins Light"/>
              </a:rPr>
              <a:t> les </a:t>
            </a:r>
            <a:r>
              <a:rPr lang="en-US" sz="1500" dirty="0" err="1">
                <a:solidFill>
                  <a:srgbClr val="0D0D0D"/>
                </a:solidFill>
                <a:latin typeface="Poppins Light"/>
                <a:ea typeface="+mn-lt"/>
                <a:cs typeface="Poppins Light"/>
              </a:rPr>
              <a:t>connaissances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manquantes</a:t>
            </a:r>
            <a:r>
              <a:rPr lang="en-US" sz="1500" dirty="0">
                <a:solidFill>
                  <a:srgbClr val="0D0D0D"/>
                </a:solidFill>
                <a:latin typeface="Poppins Light"/>
                <a:ea typeface="+mn-lt"/>
                <a:cs typeface="Poppins Light"/>
              </a:rPr>
              <a:t> ?</a:t>
            </a:r>
            <a:endParaRPr lang="en-US" dirty="0"/>
          </a:p>
          <a:p>
            <a:pPr>
              <a:lnSpc>
                <a:spcPts val="2475"/>
              </a:lnSpc>
            </a:pPr>
            <a:endParaRPr lang="en-US" sz="1500" dirty="0">
              <a:solidFill>
                <a:srgbClr val="0D0D0D"/>
              </a:solidFill>
              <a:latin typeface="Poppins Light"/>
              <a:ea typeface="Calibri"/>
              <a:cs typeface="Poppins Light"/>
            </a:endParaRPr>
          </a:p>
        </p:txBody>
      </p:sp>
      <p:sp>
        <p:nvSpPr>
          <p:cNvPr id="10" name="For Cholera or for Drought"/>
          <p:cNvSpPr/>
          <p:nvPr/>
        </p:nvSpPr>
        <p:spPr>
          <a:xfrm>
            <a:off x="2933700" y="4495800"/>
            <a:ext cx="49720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Pour le </a:t>
            </a:r>
            <a:r>
              <a:rPr lang="en-US" sz="2250" err="1">
                <a:solidFill>
                  <a:srgbClr val="0D0D0D"/>
                </a:solidFill>
                <a:latin typeface="Poppins SemiBold"/>
                <a:ea typeface="+mn-lt"/>
                <a:cs typeface="Poppins SemiBold"/>
              </a:rPr>
              <a:t>choléra</a:t>
            </a:r>
            <a:r>
              <a:rPr lang="en-US" sz="2250">
                <a:solidFill>
                  <a:srgbClr val="0D0D0D"/>
                </a:solidFill>
                <a:latin typeface="Poppins SemiBold"/>
                <a:ea typeface="+mn-lt"/>
                <a:cs typeface="Poppins SemiBold"/>
              </a:rPr>
              <a:t> ou la sécheresse</a:t>
            </a:r>
            <a:endParaRPr lang="en-US"/>
          </a:p>
          <a:p>
            <a:pPr>
              <a:lnSpc>
                <a:spcPts val="3375"/>
              </a:lnSpc>
            </a:pPr>
            <a:endParaRPr lang="en-US" sz="2250" dirty="0">
              <a:solidFill>
                <a:srgbClr val="0D0D0D"/>
              </a:solidFill>
              <a:latin typeface="Poppins SemiBold"/>
              <a:ea typeface="Calibri"/>
              <a:cs typeface="Poppins SemiBold"/>
            </a:endParaRPr>
          </a:p>
        </p:txBody>
      </p:sp>
      <p:sp>
        <p:nvSpPr>
          <p:cNvPr id="11" name="name_01"/>
          <p:cNvSpPr/>
          <p:nvPr/>
        </p:nvSpPr>
        <p:spPr>
          <a:xfrm>
            <a:off x="1276350" y="449580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32">
    <p:bg>
      <p:bgPr>
        <a:solidFill>
          <a:srgbClr val="2F9C67"/>
        </a:solidFill>
        <a:effectLst/>
      </p:bgPr>
    </p:bg>
    <p:spTree>
      <p:nvGrpSpPr>
        <p:cNvPr id="1" name=""/>
        <p:cNvGrpSpPr/>
        <p:nvPr/>
      </p:nvGrpSpPr>
      <p:grpSpPr>
        <a:xfrm>
          <a:off x="0" y="0"/>
          <a:ext cx="0" cy="0"/>
          <a:chOff x="0" y="0"/>
          <a:chExt cx="0" cy="0"/>
        </a:xfrm>
      </p:grpSpPr>
      <p:sp>
        <p:nvSpPr>
          <p:cNvPr id="2" name="Designing a topic guide"/>
          <p:cNvSpPr/>
          <p:nvPr/>
        </p:nvSpPr>
        <p:spPr>
          <a:xfrm>
            <a:off x="952500" y="3705225"/>
            <a:ext cx="16402050" cy="3619500"/>
          </a:xfrm>
          <a:prstGeom prst="rect">
            <a:avLst/>
          </a:prstGeom>
          <a:noFill/>
          <a:ln/>
        </p:spPr>
        <p:txBody>
          <a:bodyPr wrap="square" lIns="0" tIns="0" rIns="0" bIns="0" rtlCol="0" anchor="t"/>
          <a:lstStyle/>
          <a:p>
            <a:r>
              <a:rPr lang="en-US" sz="9600" err="1">
                <a:solidFill>
                  <a:srgbClr val="FFFFFF"/>
                </a:solidFill>
                <a:latin typeface="Poppins SemiBold"/>
                <a:ea typeface="+mn-lt"/>
                <a:cs typeface="Poppins SemiBold"/>
              </a:rPr>
              <a:t>Concevoir</a:t>
            </a:r>
            <a:r>
              <a:rPr lang="en-US" sz="9600">
                <a:solidFill>
                  <a:srgbClr val="FFFFFF"/>
                </a:solidFill>
                <a:latin typeface="Poppins SemiBold"/>
                <a:ea typeface="+mn-lt"/>
                <a:cs typeface="Poppins SemiBold"/>
              </a:rPr>
              <a:t> un guide thématique</a:t>
            </a:r>
            <a:endParaRPr lang="en-US"/>
          </a:p>
          <a:p>
            <a:pPr>
              <a:lnSpc>
                <a:spcPts val="14250"/>
              </a:lnSpc>
            </a:pPr>
            <a:endParaRPr lang="en-US" sz="12000" dirty="0">
              <a:solidFill>
                <a:srgbClr val="FFFFFF"/>
              </a:solidFill>
              <a:latin typeface="Poppins SemiBold"/>
              <a:ea typeface="Calibri"/>
              <a:cs typeface="Poppins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4"/>
          <a:srcRect/>
          <a:stretch/>
        </p:blipFill>
        <p:spPr>
          <a:xfrm>
            <a:off x="952500" y="6800850"/>
            <a:ext cx="8191500" cy="2390775"/>
          </a:xfrm>
          <a:prstGeom prst="rect">
            <a:avLst/>
          </a:prstGeom>
        </p:spPr>
      </p:pic>
      <p:pic>
        <p:nvPicPr>
          <p:cNvPr id="4" name="Frame 2095584908" descr="preencoded.png"/>
          <p:cNvPicPr>
            <a:picLocks noChangeAspect="1"/>
          </p:cNvPicPr>
          <p:nvPr/>
        </p:nvPicPr>
        <p:blipFill>
          <a:blip r:embed="rId5"/>
          <a:srcRect/>
          <a:stretch/>
        </p:blipFill>
        <p:spPr>
          <a:xfrm>
            <a:off x="952500" y="3076575"/>
            <a:ext cx="8191500" cy="3533775"/>
          </a:xfrm>
          <a:prstGeom prst="rect">
            <a:avLst/>
          </a:prstGeom>
        </p:spPr>
      </p:pic>
      <p:pic>
        <p:nvPicPr>
          <p:cNvPr id="5" name="Frame 209558490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334500" y="3076575"/>
            <a:ext cx="7505700" cy="6115050"/>
          </a:xfrm>
          <a:prstGeom prst="rect">
            <a:avLst/>
          </a:prstGeom>
        </p:spPr>
      </p:pic>
      <p:sp>
        <p:nvSpPr>
          <p:cNvPr id="6" name="Methods for developing the tool 1"/>
          <p:cNvSpPr/>
          <p:nvPr/>
        </p:nvSpPr>
        <p:spPr>
          <a:xfrm>
            <a:off x="981075" y="800100"/>
            <a:ext cx="16268700" cy="904875"/>
          </a:xfrm>
          <a:prstGeom prst="rect">
            <a:avLst/>
          </a:prstGeom>
          <a:noFill/>
          <a:ln/>
        </p:spPr>
        <p:txBody>
          <a:bodyPr wrap="square" lIns="0" tIns="0" rIns="0" bIns="0" rtlCol="0" anchor="b"/>
          <a:lstStyle/>
          <a:p>
            <a:r>
              <a:rPr lang="en-US" sz="5250" err="1">
                <a:solidFill>
                  <a:srgbClr val="FFFFFF"/>
                </a:solidFill>
                <a:latin typeface="Poppins SemiBold"/>
                <a:ea typeface="+mn-lt"/>
                <a:cs typeface="Poppins SemiBold"/>
              </a:rPr>
              <a:t>Méthodes</a:t>
            </a:r>
            <a:r>
              <a:rPr lang="en-US" sz="5250">
                <a:solidFill>
                  <a:srgbClr val="FFFFFF"/>
                </a:solidFill>
                <a:latin typeface="Poppins SemiBold"/>
                <a:ea typeface="+mn-lt"/>
                <a:cs typeface="Poppins SemiBold"/>
              </a:rPr>
              <a:t> </a:t>
            </a:r>
            <a:r>
              <a:rPr lang="en-US" sz="5250" err="1">
                <a:solidFill>
                  <a:srgbClr val="FFFFFF"/>
                </a:solidFill>
                <a:latin typeface="Poppins SemiBold"/>
                <a:ea typeface="+mn-lt"/>
                <a:cs typeface="Poppins SemiBold"/>
              </a:rPr>
              <a:t>d’élaboration</a:t>
            </a:r>
            <a:r>
              <a:rPr lang="en-US" sz="5250">
                <a:solidFill>
                  <a:srgbClr val="FFFFFF"/>
                </a:solidFill>
                <a:latin typeface="Poppins SemiBold"/>
                <a:ea typeface="+mn-lt"/>
                <a:cs typeface="Poppins SemiBold"/>
              </a:rPr>
              <a:t> de </a:t>
            </a:r>
            <a:r>
              <a:rPr lang="en-US" sz="5250" err="1">
                <a:solidFill>
                  <a:srgbClr val="FFFFFF"/>
                </a:solidFill>
                <a:latin typeface="Poppins SemiBold"/>
                <a:ea typeface="+mn-lt"/>
                <a:cs typeface="Poppins SemiBold"/>
              </a:rPr>
              <a:t>l’outil</a:t>
            </a:r>
            <a:r>
              <a:rPr lang="en-US" sz="5250">
                <a:solidFill>
                  <a:srgbClr val="FFFFFF"/>
                </a:solidFill>
                <a:latin typeface="Poppins SemiBold"/>
                <a:ea typeface="+mn-lt"/>
                <a:cs typeface="Poppins SemiBold"/>
              </a:rPr>
              <a:t> (1) </a:t>
            </a:r>
            <a:endParaRPr lang="en-US"/>
          </a:p>
        </p:txBody>
      </p:sp>
      <p:sp>
        <p:nvSpPr>
          <p:cNvPr id="7" name="Identify existing toolsresources"/>
          <p:cNvSpPr/>
          <p:nvPr/>
        </p:nvSpPr>
        <p:spPr>
          <a:xfrm>
            <a:off x="3028950" y="7653427"/>
            <a:ext cx="49720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Identifier les </a:t>
            </a:r>
            <a:r>
              <a:rPr lang="en-US" sz="2250" err="1">
                <a:solidFill>
                  <a:srgbClr val="0D0D0D"/>
                </a:solidFill>
                <a:latin typeface="Poppins SemiBold"/>
                <a:ea typeface="+mn-lt"/>
                <a:cs typeface="Poppins SemiBold"/>
              </a:rPr>
              <a:t>outils</a:t>
            </a:r>
            <a:r>
              <a:rPr lang="en-US" sz="2250">
                <a:solidFill>
                  <a:srgbClr val="0D0D0D"/>
                </a:solidFill>
                <a:latin typeface="Poppins SemiBold"/>
                <a:ea typeface="+mn-lt"/>
                <a:cs typeface="Poppins SemiBold"/>
              </a:rPr>
              <a:t>/</a:t>
            </a:r>
            <a:r>
              <a:rPr lang="en-US" sz="2250" err="1">
                <a:solidFill>
                  <a:srgbClr val="0D0D0D"/>
                </a:solidFill>
                <a:latin typeface="Poppins SemiBold"/>
                <a:ea typeface="+mn-lt"/>
                <a:cs typeface="Poppins SemiBold"/>
              </a:rPr>
              <a:t>ressources</a:t>
            </a:r>
            <a:r>
              <a:rPr lang="en-US" sz="2250">
                <a:solidFill>
                  <a:srgbClr val="0D0D0D"/>
                </a:solidFill>
                <a:latin typeface="Poppins SemiBold"/>
                <a:ea typeface="+mn-lt"/>
                <a:cs typeface="Poppins SemiBold"/>
              </a:rPr>
              <a:t> existants</a:t>
            </a:r>
            <a:endParaRPr lang="en-US"/>
          </a:p>
          <a:p>
            <a:pPr>
              <a:lnSpc>
                <a:spcPts val="3375"/>
              </a:lnSpc>
            </a:pPr>
            <a:endParaRPr lang="en-US" sz="2250" dirty="0">
              <a:solidFill>
                <a:srgbClr val="0D0D0D"/>
              </a:solidFill>
              <a:latin typeface="Poppins SemiBold"/>
              <a:ea typeface="Calibri"/>
              <a:cs typeface="Poppins SemiBold"/>
            </a:endParaRPr>
          </a:p>
        </p:txBody>
      </p:sp>
      <p:sp>
        <p:nvSpPr>
          <p:cNvPr id="8" name="name_02"/>
          <p:cNvSpPr/>
          <p:nvPr/>
        </p:nvSpPr>
        <p:spPr>
          <a:xfrm>
            <a:off x="1371600" y="74009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9" name="Factors affecting healthcare seeking behavior Beliefsperceptions practices around an outbreak or a disease Experiences with the disease perceived social impacts"/>
          <p:cNvSpPr/>
          <p:nvPr/>
        </p:nvSpPr>
        <p:spPr>
          <a:xfrm>
            <a:off x="3028950" y="4777596"/>
            <a:ext cx="4972050" cy="1571625"/>
          </a:xfrm>
          <a:prstGeom prst="rect">
            <a:avLst/>
          </a:prstGeom>
          <a:noFill/>
          <a:ln/>
        </p:spPr>
        <p:txBody>
          <a:bodyPr wrap="square" lIns="0" tIns="0" rIns="0" bIns="0" rtlCol="0" anchor="t"/>
          <a:lstStyle/>
          <a:p>
            <a:r>
              <a:rPr lang="en-US" sz="1500" err="1">
                <a:solidFill>
                  <a:srgbClr val="0D0D0D"/>
                </a:solidFill>
                <a:latin typeface="Poppins Light"/>
                <a:ea typeface="+mn-lt"/>
                <a:cs typeface="Poppins Light"/>
              </a:rPr>
              <a:t>Facteurs</a:t>
            </a:r>
            <a:r>
              <a:rPr lang="en-US" sz="1500">
                <a:solidFill>
                  <a:srgbClr val="0D0D0D"/>
                </a:solidFill>
                <a:latin typeface="Poppins Light"/>
                <a:ea typeface="+mn-lt"/>
                <a:cs typeface="Poppins Light"/>
              </a:rPr>
              <a:t> </a:t>
            </a:r>
            <a:r>
              <a:rPr lang="en-US" sz="1500" err="1">
                <a:solidFill>
                  <a:srgbClr val="0D0D0D"/>
                </a:solidFill>
                <a:latin typeface="Poppins Light"/>
                <a:ea typeface="+mn-lt"/>
                <a:cs typeface="Poppins Light"/>
              </a:rPr>
              <a:t>influençant</a:t>
            </a:r>
            <a:r>
              <a:rPr lang="en-US" sz="1500">
                <a:solidFill>
                  <a:srgbClr val="0D0D0D"/>
                </a:solidFill>
                <a:latin typeface="Poppins Light"/>
                <a:ea typeface="+mn-lt"/>
                <a:cs typeface="Poppins Light"/>
              </a:rPr>
              <a:t> les comportements en matière de recours aux soins</a:t>
            </a:r>
            <a:endParaRPr lang="en-US"/>
          </a:p>
          <a:p>
            <a:r>
              <a:rPr lang="en-US" sz="1500" err="1">
                <a:solidFill>
                  <a:srgbClr val="0D0D0D"/>
                </a:solidFill>
                <a:latin typeface="Poppins Light"/>
                <a:ea typeface="+mn-lt"/>
                <a:cs typeface="Poppins Light"/>
              </a:rPr>
              <a:t>Croyances</a:t>
            </a:r>
            <a:r>
              <a:rPr lang="en-US" sz="1500">
                <a:solidFill>
                  <a:srgbClr val="0D0D0D"/>
                </a:solidFill>
                <a:latin typeface="Poppins Light"/>
                <a:ea typeface="+mn-lt"/>
                <a:cs typeface="Poppins Light"/>
              </a:rPr>
              <a:t>/perceptions/ pratiques relatives à une épidémie ou à une maladie</a:t>
            </a:r>
            <a:endParaRPr lang="en-US"/>
          </a:p>
          <a:p>
            <a:r>
              <a:rPr lang="en-US" sz="1500" err="1">
                <a:solidFill>
                  <a:srgbClr val="0D0D0D"/>
                </a:solidFill>
                <a:latin typeface="Poppins Light"/>
                <a:ea typeface="+mn-lt"/>
                <a:cs typeface="Poppins Light"/>
              </a:rPr>
              <a:t>Expériences</a:t>
            </a:r>
            <a:r>
              <a:rPr lang="en-US" sz="1500">
                <a:solidFill>
                  <a:srgbClr val="0D0D0D"/>
                </a:solidFill>
                <a:latin typeface="Poppins Light"/>
                <a:ea typeface="+mn-lt"/>
                <a:cs typeface="Poppins Light"/>
              </a:rPr>
              <a:t> de la maladie, impacts sociaux perçus</a:t>
            </a:r>
            <a:endParaRPr lang="en-US"/>
          </a:p>
          <a:p>
            <a:pPr>
              <a:lnSpc>
                <a:spcPts val="2475"/>
              </a:lnSpc>
            </a:pPr>
            <a:endParaRPr lang="en-US" sz="1500" dirty="0">
              <a:solidFill>
                <a:srgbClr val="0D0D0D"/>
              </a:solidFill>
              <a:latin typeface="Poppins Light"/>
              <a:ea typeface="Calibri"/>
              <a:cs typeface="Poppins Light"/>
            </a:endParaRPr>
          </a:p>
        </p:txBody>
      </p:sp>
      <p:sp>
        <p:nvSpPr>
          <p:cNvPr id="10" name="Identify key areas of inquiry eg"/>
          <p:cNvSpPr/>
          <p:nvPr/>
        </p:nvSpPr>
        <p:spPr>
          <a:xfrm>
            <a:off x="3028950" y="3943350"/>
            <a:ext cx="49720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Identifier les </a:t>
            </a:r>
            <a:r>
              <a:rPr lang="en-US" sz="2250" err="1">
                <a:solidFill>
                  <a:srgbClr val="0D0D0D"/>
                </a:solidFill>
                <a:latin typeface="Poppins SemiBold"/>
                <a:ea typeface="+mn-lt"/>
                <a:cs typeface="Poppins SemiBold"/>
              </a:rPr>
              <a:t>principaux</a:t>
            </a:r>
            <a:r>
              <a:rPr lang="en-US" sz="2250">
                <a:solidFill>
                  <a:srgbClr val="0D0D0D"/>
                </a:solidFill>
                <a:latin typeface="Poppins SemiBold"/>
                <a:ea typeface="+mn-lt"/>
                <a:cs typeface="Poppins SemiBold"/>
              </a:rPr>
              <a:t> domaines de recherche, p. ex. :</a:t>
            </a:r>
            <a:endParaRPr lang="en-US"/>
          </a:p>
          <a:p>
            <a:pPr>
              <a:lnSpc>
                <a:spcPts val="3375"/>
              </a:lnSpc>
            </a:pPr>
            <a:endParaRPr lang="en-US" sz="2250" dirty="0">
              <a:solidFill>
                <a:srgbClr val="0D0D0D"/>
              </a:solidFill>
              <a:latin typeface="Poppins SemiBold"/>
              <a:ea typeface="Calibri"/>
              <a:cs typeface="Poppins SemiBold"/>
            </a:endParaRPr>
          </a:p>
        </p:txBody>
      </p:sp>
      <p:sp>
        <p:nvSpPr>
          <p:cNvPr id="11" name="name_01"/>
          <p:cNvSpPr/>
          <p:nvPr/>
        </p:nvSpPr>
        <p:spPr>
          <a:xfrm>
            <a:off x="1371600" y="3943350"/>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
        <p:nvSpPr>
          <p:cNvPr id="12" name="Resources for developing RQA Tools"/>
          <p:cNvSpPr/>
          <p:nvPr/>
        </p:nvSpPr>
        <p:spPr>
          <a:xfrm>
            <a:off x="9705975" y="3733800"/>
            <a:ext cx="6762750" cy="1047750"/>
          </a:xfrm>
          <a:prstGeom prst="rect">
            <a:avLst/>
          </a:prstGeom>
          <a:noFill/>
          <a:ln/>
        </p:spPr>
        <p:txBody>
          <a:bodyPr wrap="square" lIns="0" tIns="0" rIns="0" bIns="0" rtlCol="0" anchor="t"/>
          <a:lstStyle/>
          <a:p>
            <a:pPr algn="ctr"/>
            <a:r>
              <a:rPr lang="en-US" sz="3200" err="1">
                <a:solidFill>
                  <a:srgbClr val="FFFFFF"/>
                </a:solidFill>
                <a:latin typeface="Poppins SemiBold"/>
                <a:ea typeface="+mn-lt"/>
                <a:cs typeface="Poppins SemiBold"/>
              </a:rPr>
              <a:t>Ressources</a:t>
            </a:r>
            <a:r>
              <a:rPr lang="en-US" sz="3200" dirty="0">
                <a:solidFill>
                  <a:srgbClr val="FFFFFF"/>
                </a:solidFill>
                <a:latin typeface="Poppins SemiBold"/>
                <a:ea typeface="+mn-lt"/>
                <a:cs typeface="Poppins SemiBold"/>
              </a:rPr>
              <a:t> pour </a:t>
            </a:r>
            <a:r>
              <a:rPr lang="en-US" sz="3200" err="1">
                <a:solidFill>
                  <a:srgbClr val="FFFFFF"/>
                </a:solidFill>
                <a:latin typeface="Poppins SemiBold"/>
                <a:ea typeface="+mn-lt"/>
                <a:cs typeface="Poppins SemiBold"/>
              </a:rPr>
              <a:t>l’élaboration</a:t>
            </a:r>
            <a:r>
              <a:rPr lang="en-US" sz="3200" dirty="0">
                <a:solidFill>
                  <a:srgbClr val="FFFFFF"/>
                </a:solidFill>
                <a:latin typeface="Poppins SemiBold"/>
                <a:ea typeface="+mn-lt"/>
                <a:cs typeface="Poppins SemiBold"/>
              </a:rPr>
              <a:t> </a:t>
            </a:r>
            <a:r>
              <a:rPr lang="en-US" sz="3200" err="1">
                <a:solidFill>
                  <a:srgbClr val="FFFFFF"/>
                </a:solidFill>
                <a:latin typeface="Poppins SemiBold"/>
                <a:ea typeface="+mn-lt"/>
                <a:cs typeface="Poppins SemiBold"/>
              </a:rPr>
              <a:t>d’outils</a:t>
            </a:r>
            <a:r>
              <a:rPr lang="en-US" sz="3200" dirty="0">
                <a:solidFill>
                  <a:srgbClr val="FFFFFF"/>
                </a:solidFill>
                <a:latin typeface="Poppins SemiBold"/>
                <a:ea typeface="+mn-lt"/>
                <a:cs typeface="Poppins SemiBold"/>
              </a:rPr>
              <a:t> </a:t>
            </a:r>
            <a:r>
              <a:rPr lang="en-US" sz="3200" err="1">
                <a:solidFill>
                  <a:srgbClr val="FFFFFF"/>
                </a:solidFill>
                <a:latin typeface="Poppins SemiBold"/>
                <a:ea typeface="+mn-lt"/>
                <a:cs typeface="Poppins SemiBold"/>
              </a:rPr>
              <a:t>d’EQR</a:t>
            </a:r>
            <a:r>
              <a:rPr lang="en-US" sz="3200" dirty="0">
                <a:solidFill>
                  <a:srgbClr val="FFFFFF"/>
                </a:solidFill>
                <a:latin typeface="Poppins SemiBold"/>
                <a:ea typeface="+mn-lt"/>
                <a:cs typeface="Poppins SemiBold"/>
              </a:rPr>
              <a:t> (</a:t>
            </a:r>
            <a:r>
              <a:rPr lang="en-US" sz="3200" err="1">
                <a:solidFill>
                  <a:srgbClr val="FFFFFF"/>
                </a:solidFill>
                <a:latin typeface="Poppins SemiBold"/>
                <a:ea typeface="+mn-lt"/>
                <a:cs typeface="Poppins SemiBold"/>
              </a:rPr>
              <a:t>en</a:t>
            </a:r>
            <a:r>
              <a:rPr lang="en-US" sz="3200" dirty="0">
                <a:solidFill>
                  <a:srgbClr val="FFFFFF"/>
                </a:solidFill>
                <a:latin typeface="Poppins SemiBold"/>
                <a:ea typeface="+mn-lt"/>
                <a:cs typeface="Poppins SemiBold"/>
              </a:rPr>
              <a:t> </a:t>
            </a:r>
            <a:r>
              <a:rPr lang="en-US" sz="3200" err="1">
                <a:solidFill>
                  <a:srgbClr val="FFFFFF"/>
                </a:solidFill>
                <a:latin typeface="Poppins SemiBold"/>
                <a:ea typeface="+mn-lt"/>
                <a:cs typeface="Poppins SemiBold"/>
              </a:rPr>
              <a:t>anglais</a:t>
            </a:r>
            <a:r>
              <a:rPr lang="en-US" sz="3200" dirty="0">
                <a:solidFill>
                  <a:srgbClr val="FFFFFF"/>
                </a:solidFill>
                <a:latin typeface="Poppins SemiBold"/>
                <a:ea typeface="+mn-lt"/>
                <a:cs typeface="Poppins SemiBold"/>
              </a:rPr>
              <a:t>) :</a:t>
            </a:r>
            <a:endParaRPr lang="en-US" sz="3200">
              <a:ea typeface="Calibri"/>
              <a:cs typeface="Calibri"/>
            </a:endParaRPr>
          </a:p>
          <a:p>
            <a:pPr algn="ctr">
              <a:lnSpc>
                <a:spcPts val="4125"/>
              </a:lnSpc>
            </a:pPr>
            <a:endParaRPr lang="en-US" sz="2400" dirty="0">
              <a:solidFill>
                <a:srgbClr val="FFFFFF"/>
              </a:solidFill>
              <a:latin typeface="Poppins SemiBold"/>
              <a:ea typeface="Calibri"/>
              <a:cs typeface="Poppins SemiBold"/>
            </a:endParaRPr>
          </a:p>
        </p:txBody>
      </p:sp>
      <p:sp>
        <p:nvSpPr>
          <p:cNvPr id="13" name="Bank of Risk Communication and Community Engagement Assessments Surveys and Feedback Tools SSHAP Rapid Anthropological Assessments in the Field Collective Service Cholera Questions Bank"/>
          <p:cNvSpPr/>
          <p:nvPr/>
        </p:nvSpPr>
        <p:spPr>
          <a:xfrm>
            <a:off x="9715500" y="5162550"/>
            <a:ext cx="6762750" cy="3371850"/>
          </a:xfrm>
          <a:prstGeom prst="rect">
            <a:avLst/>
          </a:prstGeom>
          <a:noFill/>
          <a:ln/>
        </p:spPr>
        <p:txBody>
          <a:bodyPr wrap="square" lIns="0" tIns="0" rIns="0" bIns="0" rtlCol="0" anchor="t"/>
          <a:lstStyle/>
          <a:p>
            <a:pPr>
              <a:spcAft>
                <a:spcPts val="1200"/>
              </a:spcAft>
            </a:pPr>
            <a:r>
              <a:rPr lang="en-US" sz="2400" u="sng" dirty="0">
                <a:solidFill>
                  <a:schemeClr val="bg1"/>
                </a:solidFill>
                <a:latin typeface="Poppins Light"/>
                <a:ea typeface="+mn-lt"/>
                <a:cs typeface="Poppins Light"/>
                <a:hlinkClick r:id="" action="ppaction://noaction">
                  <a:extLst>
                    <a:ext uri="{A12FA001-AC4F-418D-AE19-62706E023703}">
                      <ahyp:hlinkClr xmlns:ahyp="http://schemas.microsoft.com/office/drawing/2018/hyperlinkcolor" val="tx"/>
                    </a:ext>
                  </a:extLst>
                </a:hlinkClick>
              </a:rPr>
              <a:t>Bank of Risk Communication and Community Engagement Assessments, Surveys, and Feedback Tools</a:t>
            </a:r>
            <a:endParaRPr lang="en-US" dirty="0">
              <a:solidFill>
                <a:schemeClr val="bg1"/>
              </a:solidFill>
              <a:hlinkClick r:id="" action="ppaction://noaction">
                <a:extLst>
                  <a:ext uri="{A12FA001-AC4F-418D-AE19-62706E023703}">
                    <ahyp:hlinkClr xmlns:ahyp="http://schemas.microsoft.com/office/drawing/2018/hyperlinkcolor" val="tx"/>
                  </a:ext>
                </a:extLst>
              </a:hlinkClick>
            </a:endParaRPr>
          </a:p>
          <a:p>
            <a:pPr>
              <a:spcAft>
                <a:spcPts val="1200"/>
              </a:spcAft>
            </a:pPr>
            <a:r>
              <a:rPr lang="en-US" sz="2400" u="sng" dirty="0">
                <a:solidFill>
                  <a:srgbClr val="FFFFFF"/>
                </a:solidFill>
                <a:latin typeface="Poppins Light"/>
                <a:ea typeface="+mn-lt"/>
                <a:cs typeface="Poppins Light"/>
              </a:rPr>
              <a:t>SSHAP Rapid Anthropological </a:t>
            </a:r>
            <a:endParaRPr lang="en-US" dirty="0"/>
          </a:p>
          <a:p>
            <a:pPr>
              <a:spcAft>
                <a:spcPts val="1200"/>
              </a:spcAft>
            </a:pPr>
            <a:r>
              <a:rPr lang="en-US" sz="2400" u="sng" dirty="0">
                <a:solidFill>
                  <a:srgbClr val="FFFFFF"/>
                </a:solidFill>
                <a:latin typeface="Poppins Light"/>
                <a:ea typeface="+mn-lt"/>
                <a:cs typeface="Poppins Light"/>
              </a:rPr>
              <a:t>Assessments in the Field</a:t>
            </a:r>
            <a:endParaRPr lang="en-US" dirty="0"/>
          </a:p>
          <a:p>
            <a:pPr>
              <a:spcAft>
                <a:spcPts val="1200"/>
              </a:spcAft>
            </a:pPr>
            <a:r>
              <a:rPr lang="en-US" sz="2400" u="sng" dirty="0">
                <a:solidFill>
                  <a:srgbClr val="FFFFFF"/>
                </a:solidFill>
                <a:latin typeface="Poppins Light"/>
                <a:ea typeface="+mn-lt"/>
                <a:cs typeface="Poppins Light"/>
              </a:rPr>
              <a:t>Collective Service Cholera Questions Bank</a:t>
            </a:r>
            <a:endParaRPr lang="en-US" dirty="0"/>
          </a:p>
          <a:p>
            <a:pPr>
              <a:lnSpc>
                <a:spcPts val="3450"/>
              </a:lnSpc>
              <a:spcAft>
                <a:spcPts val="1200"/>
              </a:spcAft>
            </a:pPr>
            <a:endParaRPr lang="en-US" sz="2400" u="sng" dirty="0">
              <a:solidFill>
                <a:srgbClr val="FFFFFF"/>
              </a:solidFill>
              <a:latin typeface="Poppins Light"/>
              <a:ea typeface="Calibri"/>
              <a:cs typeface="Poppi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6">
    <p:bg>
      <p:bgPr>
        <a:solidFill>
          <a:srgbClr val="2F9C67"/>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3362325"/>
          </a:xfrm>
          <a:prstGeom prst="rect">
            <a:avLst/>
          </a:prstGeom>
        </p:spPr>
      </p:pic>
      <p:pic>
        <p:nvPicPr>
          <p:cNvPr id="3" name="Frame 2095584902" descr="preencoded.png"/>
          <p:cNvPicPr>
            <a:picLocks noChangeAspect="1"/>
          </p:cNvPicPr>
          <p:nvPr/>
        </p:nvPicPr>
        <p:blipFill>
          <a:blip r:embed="rId5"/>
          <a:srcRect/>
          <a:stretch/>
        </p:blipFill>
        <p:spPr>
          <a:xfrm>
            <a:off x="819150" y="6391275"/>
            <a:ext cx="3667125" cy="1952625"/>
          </a:xfrm>
          <a:prstGeom prst="rect">
            <a:avLst/>
          </a:prstGeom>
        </p:spPr>
      </p:pic>
      <p:pic>
        <p:nvPicPr>
          <p:cNvPr id="4" name="Frame 2095584903" descr="preencoded.png"/>
          <p:cNvPicPr>
            <a:picLocks noChangeAspect="1"/>
          </p:cNvPicPr>
          <p:nvPr/>
        </p:nvPicPr>
        <p:blipFill>
          <a:blip r:embed="rId6"/>
          <a:srcRect/>
          <a:stretch/>
        </p:blipFill>
        <p:spPr>
          <a:xfrm>
            <a:off x="5057775" y="6391275"/>
            <a:ext cx="3667125" cy="1771650"/>
          </a:xfrm>
          <a:prstGeom prst="rect">
            <a:avLst/>
          </a:prstGeom>
        </p:spPr>
      </p:pic>
      <p:sp>
        <p:nvSpPr>
          <p:cNvPr id="5" name="Develop your data collection tool guides on the basis of your area of enquiry AOE and target population"/>
          <p:cNvSpPr/>
          <p:nvPr/>
        </p:nvSpPr>
        <p:spPr>
          <a:xfrm>
            <a:off x="962025" y="4191000"/>
            <a:ext cx="16392525" cy="1571625"/>
          </a:xfrm>
          <a:prstGeom prst="rect">
            <a:avLst/>
          </a:prstGeom>
          <a:noFill/>
          <a:ln/>
        </p:spPr>
        <p:txBody>
          <a:bodyPr wrap="square" lIns="0" tIns="0" rIns="0" bIns="0" rtlCol="0" anchor="t"/>
          <a:lstStyle/>
          <a:p>
            <a:r>
              <a:rPr lang="en-US" sz="4500" err="1">
                <a:solidFill>
                  <a:srgbClr val="FFFFFF"/>
                </a:solidFill>
                <a:latin typeface="Poppins SemiBold"/>
                <a:ea typeface="+mn-lt"/>
                <a:cs typeface="Poppins SemiBold"/>
              </a:rPr>
              <a:t>Élaborez</a:t>
            </a:r>
            <a:r>
              <a:rPr lang="en-US" sz="4500">
                <a:solidFill>
                  <a:srgbClr val="FFFFFF"/>
                </a:solidFill>
                <a:latin typeface="Poppins SemiBold"/>
                <a:ea typeface="+mn-lt"/>
                <a:cs typeface="Poppins SemiBold"/>
              </a:rPr>
              <a:t> </a:t>
            </a:r>
            <a:r>
              <a:rPr lang="en-US" sz="4500" err="1">
                <a:solidFill>
                  <a:srgbClr val="FFFFFF"/>
                </a:solidFill>
                <a:latin typeface="Poppins SemiBold"/>
                <a:ea typeface="+mn-lt"/>
                <a:cs typeface="Poppins SemiBold"/>
              </a:rPr>
              <a:t>vos</a:t>
            </a:r>
            <a:r>
              <a:rPr lang="en-US" sz="4500">
                <a:solidFill>
                  <a:srgbClr val="FFFFFF"/>
                </a:solidFill>
                <a:latin typeface="Poppins SemiBold"/>
                <a:ea typeface="+mn-lt"/>
                <a:cs typeface="Poppins SemiBold"/>
              </a:rPr>
              <a:t> </a:t>
            </a:r>
            <a:r>
              <a:rPr lang="en-US" sz="4500" err="1">
                <a:solidFill>
                  <a:srgbClr val="FFFFFF"/>
                </a:solidFill>
                <a:latin typeface="Poppins SemiBold"/>
                <a:ea typeface="+mn-lt"/>
                <a:cs typeface="Poppins SemiBold"/>
              </a:rPr>
              <a:t>outils</a:t>
            </a:r>
            <a:r>
              <a:rPr lang="en-US" sz="4500">
                <a:solidFill>
                  <a:srgbClr val="FFFFFF"/>
                </a:solidFill>
                <a:latin typeface="Poppins SemiBold"/>
                <a:ea typeface="+mn-lt"/>
                <a:cs typeface="Poppins SemiBold"/>
              </a:rPr>
              <a:t> de collecte des données (guides) à partir de votre domaine de recherche et de </a:t>
            </a:r>
            <a:r>
              <a:rPr lang="en-US" sz="4500" err="1">
                <a:solidFill>
                  <a:srgbClr val="FFFFFF"/>
                </a:solidFill>
                <a:latin typeface="Poppins SemiBold"/>
                <a:ea typeface="+mn-lt"/>
                <a:cs typeface="Poppins SemiBold"/>
              </a:rPr>
              <a:t>votre</a:t>
            </a:r>
            <a:r>
              <a:rPr lang="en-US" sz="4500">
                <a:solidFill>
                  <a:srgbClr val="FFFFFF"/>
                </a:solidFill>
                <a:latin typeface="Poppins SemiBold"/>
                <a:ea typeface="+mn-lt"/>
                <a:cs typeface="Poppins SemiBold"/>
              </a:rPr>
              <a:t> population </a:t>
            </a:r>
            <a:r>
              <a:rPr lang="en-US" sz="4500" err="1">
                <a:solidFill>
                  <a:srgbClr val="FFFFFF"/>
                </a:solidFill>
                <a:latin typeface="Poppins SemiBold"/>
                <a:ea typeface="+mn-lt"/>
                <a:cs typeface="Poppins SemiBold"/>
              </a:rPr>
              <a:t>cible</a:t>
            </a:r>
            <a:r>
              <a:rPr lang="en-US" sz="4500">
                <a:solidFill>
                  <a:srgbClr val="FFFFFF"/>
                </a:solidFill>
                <a:latin typeface="Poppins SemiBold"/>
                <a:ea typeface="+mn-lt"/>
                <a:cs typeface="Poppins SemiBold"/>
              </a:rPr>
              <a:t>. </a:t>
            </a:r>
            <a:endParaRPr lang="en-US"/>
          </a:p>
          <a:p>
            <a:endParaRPr lang="en-US" sz="4500" dirty="0">
              <a:solidFill>
                <a:srgbClr val="FFFFFF"/>
              </a:solidFill>
              <a:latin typeface="Poppins SemiBold"/>
              <a:ea typeface="Calibri"/>
              <a:cs typeface="Poppins SemiBold"/>
            </a:endParaRPr>
          </a:p>
          <a:p>
            <a:pPr>
              <a:lnSpc>
                <a:spcPts val="5625"/>
              </a:lnSpc>
            </a:pPr>
            <a:endParaRPr lang="en-US" sz="4500" dirty="0">
              <a:solidFill>
                <a:srgbClr val="FFFFFF"/>
              </a:solidFill>
              <a:latin typeface="Poppins SemiBold"/>
              <a:ea typeface="Calibri"/>
              <a:cs typeface="Poppins SemiBold"/>
            </a:endParaRPr>
          </a:p>
        </p:txBody>
      </p:sp>
      <p:sp>
        <p:nvSpPr>
          <p:cNvPr id="6" name="What is your AOE What is your target population What are your key questions"/>
          <p:cNvSpPr/>
          <p:nvPr/>
        </p:nvSpPr>
        <p:spPr>
          <a:xfrm>
            <a:off x="957892" y="682385"/>
            <a:ext cx="16402050" cy="2000250"/>
          </a:xfrm>
          <a:prstGeom prst="rect">
            <a:avLst/>
          </a:prstGeom>
          <a:noFill/>
          <a:ln/>
        </p:spPr>
        <p:txBody>
          <a:bodyPr wrap="square" lIns="0" tIns="0" rIns="0" bIns="0" rtlCol="0" anchor="t"/>
          <a:lstStyle/>
          <a:p>
            <a:r>
              <a:rPr lang="en-US" sz="4800" dirty="0">
                <a:solidFill>
                  <a:srgbClr val="FFFFFF"/>
                </a:solidFill>
                <a:latin typeface="Poppins SemiBold"/>
                <a:ea typeface="+mn-lt"/>
                <a:cs typeface="Poppins SemiBold"/>
              </a:rPr>
              <a:t>Quel </a:t>
            </a:r>
            <a:r>
              <a:rPr lang="en-US" sz="4800" err="1">
                <a:solidFill>
                  <a:srgbClr val="FFFFFF"/>
                </a:solidFill>
                <a:latin typeface="Poppins SemiBold"/>
                <a:ea typeface="+mn-lt"/>
                <a:cs typeface="Poppins SemiBold"/>
              </a:rPr>
              <a:t>est</a:t>
            </a:r>
            <a:r>
              <a:rPr lang="en-US" sz="4800" dirty="0">
                <a:solidFill>
                  <a:srgbClr val="FFFFFF"/>
                </a:solidFill>
                <a:latin typeface="Poppins SemiBold"/>
                <a:ea typeface="+mn-lt"/>
                <a:cs typeface="Poppins SemiBold"/>
              </a:rPr>
              <a:t> </a:t>
            </a:r>
            <a:r>
              <a:rPr lang="en-US" sz="4800" err="1">
                <a:solidFill>
                  <a:srgbClr val="FFFFFF"/>
                </a:solidFill>
                <a:latin typeface="Poppins SemiBold"/>
                <a:ea typeface="+mn-lt"/>
                <a:cs typeface="Poppins SemiBold"/>
              </a:rPr>
              <a:t>votre</a:t>
            </a:r>
            <a:r>
              <a:rPr lang="en-US" sz="4800" dirty="0">
                <a:solidFill>
                  <a:srgbClr val="FFFFFF"/>
                </a:solidFill>
                <a:latin typeface="Poppins SemiBold"/>
                <a:ea typeface="+mn-lt"/>
                <a:cs typeface="Poppins SemiBold"/>
              </a:rPr>
              <a:t> </a:t>
            </a:r>
            <a:r>
              <a:rPr lang="en-US" sz="4800" err="1">
                <a:solidFill>
                  <a:srgbClr val="FFFFFF"/>
                </a:solidFill>
                <a:latin typeface="Poppins SemiBold"/>
                <a:ea typeface="+mn-lt"/>
                <a:cs typeface="Poppins SemiBold"/>
              </a:rPr>
              <a:t>domaine</a:t>
            </a:r>
            <a:r>
              <a:rPr lang="en-US" sz="4800" dirty="0">
                <a:solidFill>
                  <a:srgbClr val="FFFFFF"/>
                </a:solidFill>
                <a:latin typeface="Poppins SemiBold"/>
                <a:ea typeface="+mn-lt"/>
                <a:cs typeface="Poppins SemiBold"/>
              </a:rPr>
              <a:t> de recherche ? Quelle </a:t>
            </a:r>
            <a:r>
              <a:rPr lang="en-US" sz="4800" err="1">
                <a:solidFill>
                  <a:srgbClr val="FFFFFF"/>
                </a:solidFill>
                <a:latin typeface="Poppins SemiBold"/>
                <a:ea typeface="+mn-lt"/>
                <a:cs typeface="Poppins SemiBold"/>
              </a:rPr>
              <a:t>est</a:t>
            </a:r>
            <a:r>
              <a:rPr lang="en-US" sz="4800" dirty="0">
                <a:solidFill>
                  <a:srgbClr val="FFFFFF"/>
                </a:solidFill>
                <a:latin typeface="Poppins SemiBold"/>
                <a:ea typeface="+mn-lt"/>
                <a:cs typeface="Poppins SemiBold"/>
              </a:rPr>
              <a:t> </a:t>
            </a:r>
            <a:r>
              <a:rPr lang="en-US" sz="4800" err="1">
                <a:solidFill>
                  <a:srgbClr val="FFFFFF"/>
                </a:solidFill>
                <a:latin typeface="Poppins SemiBold"/>
                <a:ea typeface="+mn-lt"/>
                <a:cs typeface="Poppins SemiBold"/>
              </a:rPr>
              <a:t>votre</a:t>
            </a:r>
            <a:r>
              <a:rPr lang="en-US" sz="4800" dirty="0">
                <a:solidFill>
                  <a:srgbClr val="FFFFFF"/>
                </a:solidFill>
                <a:latin typeface="Poppins SemiBold"/>
                <a:ea typeface="+mn-lt"/>
                <a:cs typeface="Poppins SemiBold"/>
              </a:rPr>
              <a:t> population </a:t>
            </a:r>
            <a:r>
              <a:rPr lang="en-US" sz="4800" err="1">
                <a:solidFill>
                  <a:srgbClr val="FFFFFF"/>
                </a:solidFill>
                <a:latin typeface="Poppins SemiBold"/>
                <a:ea typeface="+mn-lt"/>
                <a:cs typeface="Poppins SemiBold"/>
              </a:rPr>
              <a:t>cible</a:t>
            </a:r>
            <a:r>
              <a:rPr lang="en-US" sz="4800" dirty="0">
                <a:solidFill>
                  <a:srgbClr val="FFFFFF"/>
                </a:solidFill>
                <a:latin typeface="Poppins SemiBold"/>
                <a:ea typeface="+mn-lt"/>
                <a:cs typeface="Poppins SemiBold"/>
              </a:rPr>
              <a:t> ? Quelles </a:t>
            </a:r>
            <a:r>
              <a:rPr lang="en-US" sz="4800" err="1">
                <a:solidFill>
                  <a:srgbClr val="FFFFFF"/>
                </a:solidFill>
                <a:latin typeface="Poppins SemiBold"/>
                <a:ea typeface="+mn-lt"/>
                <a:cs typeface="Poppins SemiBold"/>
              </a:rPr>
              <a:t>sont</a:t>
            </a:r>
            <a:r>
              <a:rPr lang="en-US" sz="4800" dirty="0">
                <a:solidFill>
                  <a:srgbClr val="FFFFFF"/>
                </a:solidFill>
                <a:latin typeface="Poppins SemiBold"/>
                <a:ea typeface="+mn-lt"/>
                <a:cs typeface="Poppins SemiBold"/>
              </a:rPr>
              <a:t> les </a:t>
            </a:r>
            <a:r>
              <a:rPr lang="en-US" sz="4800" err="1">
                <a:solidFill>
                  <a:srgbClr val="FFFFFF"/>
                </a:solidFill>
                <a:latin typeface="Poppins SemiBold"/>
                <a:ea typeface="+mn-lt"/>
                <a:cs typeface="Poppins SemiBold"/>
              </a:rPr>
              <a:t>principales</a:t>
            </a:r>
            <a:r>
              <a:rPr lang="en-US" sz="4800" dirty="0">
                <a:solidFill>
                  <a:srgbClr val="FFFFFF"/>
                </a:solidFill>
                <a:latin typeface="Poppins SemiBold"/>
                <a:ea typeface="+mn-lt"/>
                <a:cs typeface="Poppins SemiBold"/>
              </a:rPr>
              <a:t> questions ? </a:t>
            </a:r>
            <a:endParaRPr lang="en-US" sz="4800">
              <a:latin typeface="Poppins SemiBold"/>
              <a:cs typeface="Poppins SemiBold"/>
            </a:endParaRPr>
          </a:p>
          <a:p>
            <a:pPr marL="0" indent="0" algn="l">
              <a:lnSpc>
                <a:spcPts val="7875"/>
              </a:lnSpc>
              <a:buNone/>
            </a:pPr>
            <a:endParaRPr lang="en-US" sz="6000" dirty="0">
              <a:solidFill>
                <a:srgbClr val="FFFFFF"/>
              </a:solidFill>
              <a:latin typeface="Poppins SemiBold"/>
              <a:cs typeface="Poppins SemiBold"/>
            </a:endParaRPr>
          </a:p>
        </p:txBody>
      </p:sp>
      <p:sp>
        <p:nvSpPr>
          <p:cNvPr id="7" name="name_01"/>
          <p:cNvSpPr/>
          <p:nvPr/>
        </p:nvSpPr>
        <p:spPr>
          <a:xfrm>
            <a:off x="971550" y="654367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01</a:t>
            </a:r>
            <a:endParaRPr lang="en-US" sz="2250"/>
          </a:p>
        </p:txBody>
      </p:sp>
      <p:sp>
        <p:nvSpPr>
          <p:cNvPr id="8" name="Key Informant Interview KII Guide"/>
          <p:cNvSpPr/>
          <p:nvPr/>
        </p:nvSpPr>
        <p:spPr>
          <a:xfrm>
            <a:off x="971550" y="7248525"/>
            <a:ext cx="3381375" cy="762000"/>
          </a:xfrm>
          <a:prstGeom prst="rect">
            <a:avLst/>
          </a:prstGeom>
          <a:noFill/>
          <a:ln/>
        </p:spPr>
        <p:txBody>
          <a:bodyPr wrap="square" lIns="0" tIns="0" rIns="0" bIns="0" rtlCol="0" anchor="t"/>
          <a:lstStyle/>
          <a:p>
            <a:r>
              <a:rPr lang="en-US" sz="2400">
                <a:solidFill>
                  <a:srgbClr val="FFFFFF"/>
                </a:solidFill>
                <a:latin typeface="Poppins Light"/>
                <a:ea typeface="+mn-lt"/>
                <a:cs typeface="Poppins Light"/>
              </a:rPr>
              <a:t>Guide </a:t>
            </a:r>
            <a:r>
              <a:rPr lang="en-US" sz="2400" err="1">
                <a:solidFill>
                  <a:srgbClr val="FFFFFF"/>
                </a:solidFill>
                <a:latin typeface="Poppins Light"/>
                <a:ea typeface="+mn-lt"/>
                <a:cs typeface="Poppins Light"/>
              </a:rPr>
              <a:t>relatif</a:t>
            </a:r>
            <a:r>
              <a:rPr lang="en-US" sz="2400">
                <a:solidFill>
                  <a:srgbClr val="FFFFFF"/>
                </a:solidFill>
                <a:latin typeface="Poppins Light"/>
                <a:ea typeface="+mn-lt"/>
                <a:cs typeface="Poppins Light"/>
              </a:rPr>
              <a:t> aux entretiens avec des informateurs clés</a:t>
            </a:r>
            <a:endParaRPr lang="en-US"/>
          </a:p>
          <a:p>
            <a:pPr>
              <a:lnSpc>
                <a:spcPts val="3000"/>
              </a:lnSpc>
            </a:pPr>
            <a:endParaRPr lang="en-US" sz="2400" dirty="0">
              <a:solidFill>
                <a:srgbClr val="FFFFFF"/>
              </a:solidFill>
              <a:latin typeface="Poppins Light"/>
              <a:ea typeface="Calibri"/>
              <a:cs typeface="Poppins Light"/>
            </a:endParaRPr>
          </a:p>
        </p:txBody>
      </p:sp>
      <p:sp>
        <p:nvSpPr>
          <p:cNvPr id="9" name="name_02"/>
          <p:cNvSpPr/>
          <p:nvPr/>
        </p:nvSpPr>
        <p:spPr>
          <a:xfrm>
            <a:off x="5210175" y="654367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02</a:t>
            </a:r>
            <a:endParaRPr lang="en-US" sz="2250"/>
          </a:p>
        </p:txBody>
      </p:sp>
      <p:sp>
        <p:nvSpPr>
          <p:cNvPr id="10" name="Focus Group Discussion FGD Guide"/>
          <p:cNvSpPr/>
          <p:nvPr/>
        </p:nvSpPr>
        <p:spPr>
          <a:xfrm>
            <a:off x="5210175" y="7248525"/>
            <a:ext cx="3848100" cy="762000"/>
          </a:xfrm>
          <a:prstGeom prst="rect">
            <a:avLst/>
          </a:prstGeom>
          <a:noFill/>
          <a:ln/>
        </p:spPr>
        <p:txBody>
          <a:bodyPr wrap="square" lIns="0" tIns="0" rIns="0" bIns="0" rtlCol="0" anchor="t"/>
          <a:lstStyle/>
          <a:p>
            <a:r>
              <a:rPr lang="en-US" sz="2400">
                <a:solidFill>
                  <a:srgbClr val="FFFFFF"/>
                </a:solidFill>
                <a:latin typeface="Poppins Light"/>
                <a:ea typeface="+mn-lt"/>
                <a:cs typeface="Poppins Light"/>
              </a:rPr>
              <a:t>Guide </a:t>
            </a:r>
            <a:r>
              <a:rPr lang="en-US" sz="2400" err="1">
                <a:solidFill>
                  <a:srgbClr val="FFFFFF"/>
                </a:solidFill>
                <a:latin typeface="Poppins Light"/>
                <a:ea typeface="+mn-lt"/>
                <a:cs typeface="Poppins Light"/>
              </a:rPr>
              <a:t>relatif</a:t>
            </a:r>
            <a:r>
              <a:rPr lang="en-US" sz="2400">
                <a:solidFill>
                  <a:srgbClr val="FFFFFF"/>
                </a:solidFill>
                <a:latin typeface="Poppins Light"/>
                <a:ea typeface="+mn-lt"/>
                <a:cs typeface="Poppins Light"/>
              </a:rPr>
              <a:t> aux discussions de groupe</a:t>
            </a:r>
            <a:endParaRPr lang="en-US"/>
          </a:p>
          <a:p>
            <a:pPr>
              <a:lnSpc>
                <a:spcPts val="3000"/>
              </a:lnSpc>
            </a:pPr>
            <a:endParaRPr lang="en-US" sz="2400" dirty="0">
              <a:solidFill>
                <a:srgbClr val="FFFFFF"/>
              </a:solidFill>
              <a:latin typeface="Poppins Light"/>
              <a:ea typeface="Calibri"/>
              <a:cs typeface="Poppins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5">
    <p:bg>
      <p:bgPr>
        <a:solidFill>
          <a:srgbClr val="2F9C67"/>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3362325"/>
          </a:xfrm>
          <a:prstGeom prst="rect">
            <a:avLst/>
          </a:prstGeom>
        </p:spPr>
      </p:pic>
      <p:sp>
        <p:nvSpPr>
          <p:cNvPr id="3" name="Area of enquiry AOE Topic sentence"/>
          <p:cNvSpPr/>
          <p:nvPr/>
        </p:nvSpPr>
        <p:spPr>
          <a:xfrm>
            <a:off x="962025" y="5000625"/>
            <a:ext cx="16732190" cy="2286000"/>
          </a:xfrm>
          <a:prstGeom prst="rect">
            <a:avLst/>
          </a:prstGeom>
          <a:noFill/>
          <a:ln/>
        </p:spPr>
        <p:txBody>
          <a:bodyPr wrap="square" lIns="0" tIns="0" rIns="0" bIns="0" rtlCol="0" anchor="t"/>
          <a:lstStyle/>
          <a:p>
            <a:r>
              <a:rPr lang="en-US" sz="4500" dirty="0">
                <a:solidFill>
                  <a:srgbClr val="FFFFFF"/>
                </a:solidFill>
                <a:latin typeface="Poppins SemiBold"/>
                <a:ea typeface="+mn-lt"/>
                <a:cs typeface="Poppins SemiBold"/>
              </a:rPr>
              <a:t>Domaine de recherche… ? </a:t>
            </a:r>
            <a:r>
              <a:rPr lang="en-US" sz="4500" dirty="0" err="1">
                <a:solidFill>
                  <a:srgbClr val="FFFFFF"/>
                </a:solidFill>
                <a:latin typeface="Poppins SemiBold"/>
                <a:ea typeface="+mn-lt"/>
                <a:cs typeface="Poppins SemiBold"/>
              </a:rPr>
              <a:t>Énoncé</a:t>
            </a:r>
            <a:r>
              <a:rPr lang="en-US" sz="4500" dirty="0">
                <a:solidFill>
                  <a:srgbClr val="FFFFFF"/>
                </a:solidFill>
                <a:latin typeface="Poppins SemiBold"/>
                <a:ea typeface="+mn-lt"/>
                <a:cs typeface="Poppins SemiBold"/>
              </a:rPr>
              <a:t> de la </a:t>
            </a:r>
            <a:r>
              <a:rPr lang="en-US" sz="4500" dirty="0" err="1">
                <a:solidFill>
                  <a:srgbClr val="FFFFFF"/>
                </a:solidFill>
                <a:latin typeface="Poppins SemiBold"/>
                <a:ea typeface="+mn-lt"/>
                <a:cs typeface="Poppins SemiBold"/>
              </a:rPr>
              <a:t>problématique</a:t>
            </a:r>
            <a:r>
              <a:rPr lang="en-US" sz="4500" dirty="0">
                <a:solidFill>
                  <a:srgbClr val="FFFFFF"/>
                </a:solidFill>
                <a:latin typeface="Poppins SemiBold"/>
                <a:ea typeface="+mn-lt"/>
                <a:cs typeface="Poppins SemiBold"/>
              </a:rPr>
              <a:t>… ?</a:t>
            </a:r>
            <a:endParaRPr lang="en-US" dirty="0">
              <a:latin typeface="Poppins SemiBold"/>
              <a:cs typeface="Poppins SemiBold"/>
            </a:endParaRPr>
          </a:p>
          <a:p>
            <a:pPr marL="0" indent="0" algn="l">
              <a:lnSpc>
                <a:spcPts val="5625"/>
              </a:lnSpc>
              <a:buNone/>
            </a:pPr>
            <a:endParaRPr lang="en-US" sz="4500" dirty="0">
              <a:solidFill>
                <a:srgbClr val="FFFFFF"/>
              </a:solidFill>
              <a:latin typeface="Poppins SemiBold"/>
              <a:cs typeface="Poppins SemiBold"/>
            </a:endParaRPr>
          </a:p>
        </p:txBody>
      </p:sp>
      <p:sp>
        <p:nvSpPr>
          <p:cNvPr id="4" name="What is your AOE What is your target population What are your key questions"/>
          <p:cNvSpPr/>
          <p:nvPr/>
        </p:nvSpPr>
        <p:spPr>
          <a:xfrm>
            <a:off x="957892" y="682385"/>
            <a:ext cx="16402050" cy="2000250"/>
          </a:xfrm>
          <a:prstGeom prst="rect">
            <a:avLst/>
          </a:prstGeom>
          <a:noFill/>
          <a:ln/>
        </p:spPr>
        <p:txBody>
          <a:bodyPr wrap="square" lIns="0" tIns="0" rIns="0" bIns="0" rtlCol="0" anchor="t"/>
          <a:lstStyle/>
          <a:p>
            <a:r>
              <a:rPr lang="en-US" sz="4800" dirty="0">
                <a:solidFill>
                  <a:srgbClr val="FFFFFF"/>
                </a:solidFill>
                <a:latin typeface="Poppins SemiBold"/>
                <a:ea typeface="+mn-lt"/>
                <a:cs typeface="Poppins SemiBold"/>
              </a:rPr>
              <a:t>Quel </a:t>
            </a:r>
            <a:r>
              <a:rPr lang="en-US" sz="4800" err="1">
                <a:solidFill>
                  <a:srgbClr val="FFFFFF"/>
                </a:solidFill>
                <a:latin typeface="Poppins SemiBold"/>
                <a:ea typeface="+mn-lt"/>
                <a:cs typeface="Poppins SemiBold"/>
              </a:rPr>
              <a:t>est</a:t>
            </a:r>
            <a:r>
              <a:rPr lang="en-US" sz="4800" dirty="0">
                <a:solidFill>
                  <a:srgbClr val="FFFFFF"/>
                </a:solidFill>
                <a:latin typeface="Poppins SemiBold"/>
                <a:ea typeface="+mn-lt"/>
                <a:cs typeface="Poppins SemiBold"/>
              </a:rPr>
              <a:t> </a:t>
            </a:r>
            <a:r>
              <a:rPr lang="en-US" sz="4800" err="1">
                <a:solidFill>
                  <a:srgbClr val="FFFFFF"/>
                </a:solidFill>
                <a:latin typeface="Poppins SemiBold"/>
                <a:ea typeface="+mn-lt"/>
                <a:cs typeface="Poppins SemiBold"/>
              </a:rPr>
              <a:t>votre</a:t>
            </a:r>
            <a:r>
              <a:rPr lang="en-US" sz="4800" dirty="0">
                <a:solidFill>
                  <a:srgbClr val="FFFFFF"/>
                </a:solidFill>
                <a:latin typeface="Poppins SemiBold"/>
                <a:ea typeface="+mn-lt"/>
                <a:cs typeface="Poppins SemiBold"/>
              </a:rPr>
              <a:t> </a:t>
            </a:r>
            <a:r>
              <a:rPr lang="en-US" sz="4800" err="1">
                <a:solidFill>
                  <a:srgbClr val="FFFFFF"/>
                </a:solidFill>
                <a:latin typeface="Poppins SemiBold"/>
                <a:ea typeface="+mn-lt"/>
                <a:cs typeface="Poppins SemiBold"/>
              </a:rPr>
              <a:t>domaine</a:t>
            </a:r>
            <a:r>
              <a:rPr lang="en-US" sz="4800" dirty="0">
                <a:solidFill>
                  <a:srgbClr val="FFFFFF"/>
                </a:solidFill>
                <a:latin typeface="Poppins SemiBold"/>
                <a:ea typeface="+mn-lt"/>
                <a:cs typeface="Poppins SemiBold"/>
              </a:rPr>
              <a:t> de recherche ? Quelle </a:t>
            </a:r>
            <a:r>
              <a:rPr lang="en-US" sz="4800" err="1">
                <a:solidFill>
                  <a:srgbClr val="FFFFFF"/>
                </a:solidFill>
                <a:latin typeface="Poppins SemiBold"/>
                <a:ea typeface="+mn-lt"/>
                <a:cs typeface="Poppins SemiBold"/>
              </a:rPr>
              <a:t>est</a:t>
            </a:r>
            <a:r>
              <a:rPr lang="en-US" sz="4800" dirty="0">
                <a:solidFill>
                  <a:srgbClr val="FFFFFF"/>
                </a:solidFill>
                <a:latin typeface="Poppins SemiBold"/>
                <a:ea typeface="+mn-lt"/>
                <a:cs typeface="Poppins SemiBold"/>
              </a:rPr>
              <a:t> </a:t>
            </a:r>
            <a:r>
              <a:rPr lang="en-US" sz="4800" err="1">
                <a:solidFill>
                  <a:srgbClr val="FFFFFF"/>
                </a:solidFill>
                <a:latin typeface="Poppins SemiBold"/>
                <a:ea typeface="+mn-lt"/>
                <a:cs typeface="Poppins SemiBold"/>
              </a:rPr>
              <a:t>votre</a:t>
            </a:r>
            <a:r>
              <a:rPr lang="en-US" sz="4800" dirty="0">
                <a:solidFill>
                  <a:srgbClr val="FFFFFF"/>
                </a:solidFill>
                <a:latin typeface="Poppins SemiBold"/>
                <a:ea typeface="+mn-lt"/>
                <a:cs typeface="Poppins SemiBold"/>
              </a:rPr>
              <a:t> population </a:t>
            </a:r>
            <a:r>
              <a:rPr lang="en-US" sz="4800" err="1">
                <a:solidFill>
                  <a:srgbClr val="FFFFFF"/>
                </a:solidFill>
                <a:latin typeface="Poppins SemiBold"/>
                <a:ea typeface="+mn-lt"/>
                <a:cs typeface="Poppins SemiBold"/>
              </a:rPr>
              <a:t>cible</a:t>
            </a:r>
            <a:r>
              <a:rPr lang="en-US" sz="4800" dirty="0">
                <a:solidFill>
                  <a:srgbClr val="FFFFFF"/>
                </a:solidFill>
                <a:latin typeface="Poppins SemiBold"/>
                <a:ea typeface="+mn-lt"/>
                <a:cs typeface="Poppins SemiBold"/>
              </a:rPr>
              <a:t> ? Quelles </a:t>
            </a:r>
            <a:r>
              <a:rPr lang="en-US" sz="4800" err="1">
                <a:solidFill>
                  <a:srgbClr val="FFFFFF"/>
                </a:solidFill>
                <a:latin typeface="Poppins SemiBold"/>
                <a:ea typeface="+mn-lt"/>
                <a:cs typeface="Poppins SemiBold"/>
              </a:rPr>
              <a:t>sont</a:t>
            </a:r>
            <a:r>
              <a:rPr lang="en-US" sz="4800" dirty="0">
                <a:solidFill>
                  <a:srgbClr val="FFFFFF"/>
                </a:solidFill>
                <a:latin typeface="Poppins SemiBold"/>
                <a:ea typeface="+mn-lt"/>
                <a:cs typeface="Poppins SemiBold"/>
              </a:rPr>
              <a:t> les </a:t>
            </a:r>
            <a:r>
              <a:rPr lang="en-US" sz="4800" err="1">
                <a:solidFill>
                  <a:srgbClr val="FFFFFF"/>
                </a:solidFill>
                <a:latin typeface="Poppins SemiBold"/>
                <a:ea typeface="+mn-lt"/>
                <a:cs typeface="Poppins SemiBold"/>
              </a:rPr>
              <a:t>principales</a:t>
            </a:r>
            <a:r>
              <a:rPr lang="en-US" sz="4800" dirty="0">
                <a:solidFill>
                  <a:srgbClr val="FFFFFF"/>
                </a:solidFill>
                <a:latin typeface="Poppins SemiBold"/>
                <a:ea typeface="+mn-lt"/>
                <a:cs typeface="Poppins SemiBold"/>
              </a:rPr>
              <a:t> questions ? </a:t>
            </a:r>
            <a:endParaRPr lang="en-US" sz="4800">
              <a:ea typeface="Calibri"/>
              <a:cs typeface="Calibri"/>
            </a:endParaRPr>
          </a:p>
          <a:p>
            <a:pPr>
              <a:lnSpc>
                <a:spcPts val="7875"/>
              </a:lnSpc>
            </a:pPr>
            <a:endParaRPr lang="en-US" sz="4400" dirty="0">
              <a:solidFill>
                <a:srgbClr val="FFFFFF"/>
              </a:solidFill>
              <a:latin typeface="Poppins SemiBold"/>
              <a:ea typeface="Calibri"/>
              <a:cs typeface="Poppins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876425"/>
          </a:xfrm>
          <a:prstGeom prst="rect">
            <a:avLst/>
          </a:prstGeom>
        </p:spPr>
      </p:pic>
      <p:pic>
        <p:nvPicPr>
          <p:cNvPr id="3" name="image17.png" descr="preencoded.png"/>
          <p:cNvPicPr>
            <a:picLocks noChangeAspect="1"/>
          </p:cNvPicPr>
          <p:nvPr/>
        </p:nvPicPr>
        <p:blipFill>
          <a:blip r:embed="rId5"/>
          <a:srcRect/>
          <a:stretch/>
        </p:blipFill>
        <p:spPr>
          <a:xfrm>
            <a:off x="8690707" y="1489788"/>
            <a:ext cx="7054825" cy="8635994"/>
          </a:xfrm>
          <a:prstGeom prst="rect">
            <a:avLst/>
          </a:prstGeom>
        </p:spPr>
      </p:pic>
      <p:pic>
        <p:nvPicPr>
          <p:cNvPr id="4" name="image14.png" descr="preencoded.png"/>
          <p:cNvPicPr>
            <a:picLocks noChangeAspect="1"/>
          </p:cNvPicPr>
          <p:nvPr/>
        </p:nvPicPr>
        <p:blipFill>
          <a:blip r:embed="rId6"/>
          <a:srcRect/>
          <a:stretch/>
        </p:blipFill>
        <p:spPr>
          <a:xfrm>
            <a:off x="12805507" y="5461713"/>
            <a:ext cx="5482493" cy="4825287"/>
          </a:xfrm>
          <a:prstGeom prst="rect">
            <a:avLst/>
          </a:prstGeom>
        </p:spPr>
      </p:pic>
      <p:sp>
        <p:nvSpPr>
          <p:cNvPr id="5" name="Whenever possible keep questions open-ended not yesno  not a survey Identify and include probes and alternate wording for questions that may be challenging to interpret"/>
          <p:cNvSpPr/>
          <p:nvPr/>
        </p:nvSpPr>
        <p:spPr>
          <a:xfrm>
            <a:off x="952500" y="5809172"/>
            <a:ext cx="6686550" cy="2286000"/>
          </a:xfrm>
          <a:prstGeom prst="rect">
            <a:avLst/>
          </a:prstGeom>
          <a:noFill/>
          <a:ln/>
        </p:spPr>
        <p:txBody>
          <a:bodyPr wrap="square" lIns="0" tIns="0" rIns="0" bIns="0" rtlCol="0" anchor="ctr"/>
          <a:lstStyle/>
          <a:p>
            <a:r>
              <a:rPr lang="en-US" sz="2400" dirty="0">
                <a:solidFill>
                  <a:srgbClr val="0D0D0D"/>
                </a:solidFill>
                <a:latin typeface="Poppins Light"/>
                <a:ea typeface="+mn-lt"/>
                <a:cs typeface="Poppins Light"/>
              </a:rPr>
              <a:t>Dans la </a:t>
            </a:r>
            <a:r>
              <a:rPr lang="en-US" sz="2400" dirty="0" err="1">
                <a:solidFill>
                  <a:srgbClr val="0D0D0D"/>
                </a:solidFill>
                <a:latin typeface="Poppins Light"/>
                <a:ea typeface="+mn-lt"/>
                <a:cs typeface="Poppins Light"/>
              </a:rPr>
              <a:t>mesure</a:t>
            </a:r>
            <a:r>
              <a:rPr lang="en-US" sz="2400" dirty="0">
                <a:solidFill>
                  <a:srgbClr val="0D0D0D"/>
                </a:solidFill>
                <a:latin typeface="Poppins Light"/>
                <a:ea typeface="+mn-lt"/>
                <a:cs typeface="Poppins Light"/>
              </a:rPr>
              <a:t> du possible, </a:t>
            </a:r>
            <a:r>
              <a:rPr lang="en-US" sz="2400" dirty="0" err="1">
                <a:solidFill>
                  <a:srgbClr val="0D0D0D"/>
                </a:solidFill>
                <a:latin typeface="Poppins Light"/>
                <a:ea typeface="+mn-lt"/>
                <a:cs typeface="Poppins Light"/>
              </a:rPr>
              <a:t>formulez</a:t>
            </a:r>
            <a:r>
              <a:rPr lang="en-US" sz="2400" dirty="0">
                <a:solidFill>
                  <a:srgbClr val="0D0D0D"/>
                </a:solidFill>
                <a:latin typeface="Poppins Light"/>
                <a:ea typeface="+mn-lt"/>
                <a:cs typeface="Poppins Light"/>
              </a:rPr>
              <a:t> des questions ouvertes (pas de questions </a:t>
            </a:r>
            <a:r>
              <a:rPr lang="en-US" sz="2400" dirty="0" err="1">
                <a:solidFill>
                  <a:srgbClr val="0D0D0D"/>
                </a:solidFill>
                <a:latin typeface="Poppins Light"/>
                <a:ea typeface="+mn-lt"/>
                <a:cs typeface="Poppins Light"/>
              </a:rPr>
              <a:t>oui</a:t>
            </a:r>
            <a:r>
              <a:rPr lang="en-US" sz="2400" dirty="0">
                <a:solidFill>
                  <a:srgbClr val="0D0D0D"/>
                </a:solidFill>
                <a:latin typeface="Poppins Light"/>
                <a:ea typeface="+mn-lt"/>
                <a:cs typeface="Poppins Light"/>
              </a:rPr>
              <a:t>/non il ne </a:t>
            </a:r>
            <a:r>
              <a:rPr lang="en-US" sz="2400" dirty="0" err="1">
                <a:solidFill>
                  <a:srgbClr val="0D0D0D"/>
                </a:solidFill>
                <a:latin typeface="Poppins Light"/>
                <a:ea typeface="+mn-lt"/>
                <a:cs typeface="Poppins Light"/>
              </a:rPr>
              <a:t>s’agit</a:t>
            </a:r>
            <a:r>
              <a:rPr lang="en-US" sz="2400" dirty="0">
                <a:solidFill>
                  <a:srgbClr val="0D0D0D"/>
                </a:solidFill>
                <a:latin typeface="Poppins Light"/>
                <a:ea typeface="+mn-lt"/>
                <a:cs typeface="Poppins Light"/>
              </a:rPr>
              <a:t> pas d’un sondage).</a:t>
            </a:r>
            <a:endParaRPr lang="en-US" dirty="0"/>
          </a:p>
          <a:p>
            <a:endParaRPr lang="en-US" sz="2400" dirty="0">
              <a:solidFill>
                <a:srgbClr val="0D0D0D"/>
              </a:solidFill>
              <a:latin typeface="Poppins Light"/>
              <a:ea typeface="+mn-lt"/>
              <a:cs typeface="Poppins Light"/>
            </a:endParaRPr>
          </a:p>
          <a:p>
            <a:r>
              <a:rPr lang="en-US" sz="2400" dirty="0" err="1">
                <a:solidFill>
                  <a:srgbClr val="0D0D0D"/>
                </a:solidFill>
                <a:latin typeface="Poppins Light"/>
                <a:ea typeface="+mn-lt"/>
                <a:cs typeface="Poppins Light"/>
              </a:rPr>
              <a:t>Prévoyez</a:t>
            </a:r>
            <a:r>
              <a:rPr lang="en-US" sz="2400" dirty="0">
                <a:solidFill>
                  <a:srgbClr val="0D0D0D"/>
                </a:solidFill>
                <a:latin typeface="Poppins Light"/>
                <a:ea typeface="+mn-lt"/>
                <a:cs typeface="Poppins Light"/>
              </a:rPr>
              <a:t> et </a:t>
            </a:r>
            <a:r>
              <a:rPr lang="en-US" sz="2400" dirty="0" err="1">
                <a:solidFill>
                  <a:srgbClr val="0D0D0D"/>
                </a:solidFill>
                <a:latin typeface="Poppins Light"/>
                <a:ea typeface="+mn-lt"/>
                <a:cs typeface="Poppins Light"/>
              </a:rPr>
              <a:t>intégrez</a:t>
            </a:r>
            <a:r>
              <a:rPr lang="en-US" sz="2400" dirty="0">
                <a:solidFill>
                  <a:srgbClr val="0D0D0D"/>
                </a:solidFill>
                <a:latin typeface="Poppins Light"/>
                <a:ea typeface="+mn-lt"/>
                <a:cs typeface="Poppins Light"/>
              </a:rPr>
              <a:t> des </a:t>
            </a:r>
            <a:r>
              <a:rPr lang="en-US" sz="2400" dirty="0" err="1">
                <a:solidFill>
                  <a:srgbClr val="0D0D0D"/>
                </a:solidFill>
                <a:latin typeface="Poppins Light"/>
                <a:ea typeface="+mn-lt"/>
                <a:cs typeface="Poppins Light"/>
              </a:rPr>
              <a:t>demandes</a:t>
            </a:r>
            <a:r>
              <a:rPr lang="en-US" sz="2400" dirty="0">
                <a:solidFill>
                  <a:srgbClr val="0D0D0D"/>
                </a:solidFill>
                <a:latin typeface="Poppins Light"/>
                <a:ea typeface="+mn-lt"/>
                <a:cs typeface="Poppins Light"/>
              </a:rPr>
              <a:t> de clarification, </a:t>
            </a:r>
            <a:r>
              <a:rPr lang="en-US" sz="2400" dirty="0" err="1">
                <a:solidFill>
                  <a:srgbClr val="0D0D0D"/>
                </a:solidFill>
                <a:latin typeface="Poppins Light"/>
                <a:ea typeface="+mn-lt"/>
                <a:cs typeface="Poppins Light"/>
              </a:rPr>
              <a:t>ainsi</a:t>
            </a:r>
            <a:r>
              <a:rPr lang="en-US" sz="2400" dirty="0">
                <a:solidFill>
                  <a:srgbClr val="0D0D0D"/>
                </a:solidFill>
                <a:latin typeface="Poppins Light"/>
                <a:ea typeface="+mn-lt"/>
                <a:cs typeface="Poppins Light"/>
              </a:rPr>
              <a:t> que des reformulations pour les questions </a:t>
            </a:r>
            <a:r>
              <a:rPr lang="en-US" sz="2400" dirty="0" err="1">
                <a:solidFill>
                  <a:srgbClr val="0D0D0D"/>
                </a:solidFill>
                <a:latin typeface="Poppins Light"/>
                <a:ea typeface="+mn-lt"/>
                <a:cs typeface="Poppins Light"/>
              </a:rPr>
              <a:t>potentiellement</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difficiles</a:t>
            </a:r>
            <a:r>
              <a:rPr lang="en-US" sz="2400" dirty="0">
                <a:solidFill>
                  <a:srgbClr val="0D0D0D"/>
                </a:solidFill>
                <a:latin typeface="Poppins Light"/>
                <a:ea typeface="+mn-lt"/>
                <a:cs typeface="Poppins Light"/>
              </a:rPr>
              <a:t> à </a:t>
            </a:r>
            <a:r>
              <a:rPr lang="en-US" sz="2400" dirty="0" err="1">
                <a:solidFill>
                  <a:srgbClr val="0D0D0D"/>
                </a:solidFill>
                <a:latin typeface="Poppins Light"/>
                <a:ea typeface="+mn-lt"/>
                <a:cs typeface="Poppins Light"/>
              </a:rPr>
              <a:t>interpréter</a:t>
            </a:r>
            <a:r>
              <a:rPr lang="en-US" sz="2400" dirty="0">
                <a:solidFill>
                  <a:srgbClr val="0D0D0D"/>
                </a:solidFill>
                <a:latin typeface="Poppins Light"/>
                <a:ea typeface="+mn-lt"/>
                <a:cs typeface="Poppins Light"/>
              </a:rPr>
              <a:t>.</a:t>
            </a:r>
            <a:endParaRPr lang="en-US">
              <a:ea typeface="Calibri"/>
              <a:cs typeface="Calibri"/>
            </a:endParaRPr>
          </a:p>
          <a:p>
            <a:pPr>
              <a:lnSpc>
                <a:spcPts val="3000"/>
              </a:lnSpc>
            </a:pPr>
            <a:endParaRPr lang="en-US" sz="2400" dirty="0">
              <a:solidFill>
                <a:srgbClr val="0D0D0D"/>
              </a:solidFill>
              <a:latin typeface="Poppins Light"/>
              <a:ea typeface="Calibri"/>
              <a:cs typeface="Poppins Light"/>
            </a:endParaRPr>
          </a:p>
        </p:txBody>
      </p:sp>
      <p:sp>
        <p:nvSpPr>
          <p:cNvPr id="6" name="Methods for developing the tool"/>
          <p:cNvSpPr/>
          <p:nvPr/>
        </p:nvSpPr>
        <p:spPr>
          <a:xfrm>
            <a:off x="952500" y="571500"/>
            <a:ext cx="16640175" cy="904875"/>
          </a:xfrm>
          <a:prstGeom prst="rect">
            <a:avLst/>
          </a:prstGeom>
          <a:noFill/>
          <a:ln/>
        </p:spPr>
        <p:txBody>
          <a:bodyPr wrap="square" lIns="0" tIns="0" rIns="0" bIns="0" rtlCol="0" anchor="b"/>
          <a:lstStyle/>
          <a:p>
            <a:r>
              <a:rPr lang="en-US" sz="5250" dirty="0" err="1">
                <a:solidFill>
                  <a:srgbClr val="FFFFFF"/>
                </a:solidFill>
                <a:latin typeface="Poppins SemiBold"/>
                <a:ea typeface="+mn-lt"/>
                <a:cs typeface="Poppins SemiBold"/>
              </a:rPr>
              <a:t>Méthodes</a:t>
            </a:r>
            <a:r>
              <a:rPr lang="en-US" sz="5250" dirty="0">
                <a:solidFill>
                  <a:srgbClr val="FFFFFF"/>
                </a:solidFill>
                <a:latin typeface="Poppins SemiBold"/>
                <a:ea typeface="+mn-lt"/>
                <a:cs typeface="Poppins SemiBold"/>
              </a:rPr>
              <a:t> </a:t>
            </a:r>
            <a:r>
              <a:rPr lang="en-US" sz="5250" dirty="0" err="1">
                <a:solidFill>
                  <a:srgbClr val="FFFFFF"/>
                </a:solidFill>
                <a:latin typeface="Poppins SemiBold"/>
                <a:ea typeface="+mn-lt"/>
                <a:cs typeface="Poppins SemiBold"/>
              </a:rPr>
              <a:t>d’élaboration</a:t>
            </a:r>
            <a:r>
              <a:rPr lang="en-US" sz="5250" dirty="0">
                <a:solidFill>
                  <a:srgbClr val="FFFFFF"/>
                </a:solidFill>
                <a:latin typeface="Poppins SemiBold"/>
                <a:ea typeface="+mn-lt"/>
                <a:cs typeface="Poppins SemiBold"/>
              </a:rPr>
              <a:t> de </a:t>
            </a:r>
            <a:r>
              <a:rPr lang="en-US" sz="5250" dirty="0" err="1">
                <a:solidFill>
                  <a:srgbClr val="FFFFFF"/>
                </a:solidFill>
                <a:latin typeface="Poppins SemiBold"/>
                <a:ea typeface="+mn-lt"/>
                <a:cs typeface="Poppins SemiBold"/>
              </a:rPr>
              <a:t>l’outil</a:t>
            </a:r>
            <a:endParaRPr lang="en-US" dirty="0" err="1"/>
          </a:p>
        </p:txBody>
      </p:sp>
      <p:sp>
        <p:nvSpPr>
          <p:cNvPr id="7" name="Develop the data collection tool"/>
          <p:cNvSpPr/>
          <p:nvPr/>
        </p:nvSpPr>
        <p:spPr>
          <a:xfrm>
            <a:off x="952500" y="4448175"/>
            <a:ext cx="8010525" cy="523875"/>
          </a:xfrm>
          <a:prstGeom prst="rect">
            <a:avLst/>
          </a:prstGeom>
          <a:noFill/>
          <a:ln/>
        </p:spPr>
        <p:txBody>
          <a:bodyPr wrap="square" lIns="0" tIns="0" rIns="0" bIns="0" rtlCol="0" anchor="ctr"/>
          <a:lstStyle/>
          <a:p>
            <a:r>
              <a:rPr lang="en-US" sz="3150" err="1">
                <a:solidFill>
                  <a:srgbClr val="2B4561"/>
                </a:solidFill>
                <a:latin typeface="Poppins SemiBold"/>
                <a:ea typeface="+mn-lt"/>
                <a:cs typeface="Poppins SemiBold"/>
              </a:rPr>
              <a:t>Élaboration</a:t>
            </a:r>
            <a:r>
              <a:rPr lang="en-US" sz="3150">
                <a:solidFill>
                  <a:srgbClr val="2B4561"/>
                </a:solidFill>
                <a:latin typeface="Poppins SemiBold"/>
                <a:ea typeface="+mn-lt"/>
                <a:cs typeface="Poppins SemiBold"/>
              </a:rPr>
              <a:t> de </a:t>
            </a:r>
            <a:r>
              <a:rPr lang="en-US" sz="3150" err="1">
                <a:solidFill>
                  <a:srgbClr val="2B4561"/>
                </a:solidFill>
                <a:latin typeface="Poppins SemiBold"/>
                <a:ea typeface="+mn-lt"/>
                <a:cs typeface="Poppins SemiBold"/>
              </a:rPr>
              <a:t>l’outil</a:t>
            </a:r>
            <a:r>
              <a:rPr lang="en-US" sz="3150">
                <a:solidFill>
                  <a:srgbClr val="2B4561"/>
                </a:solidFill>
                <a:latin typeface="Poppins SemiBold"/>
                <a:ea typeface="+mn-lt"/>
                <a:cs typeface="Poppins SemiBold"/>
              </a:rPr>
              <a:t> de collecte des données</a:t>
            </a:r>
            <a:endParaRPr lang="en-US">
              <a:latin typeface="Poppins SemiBold"/>
              <a:cs typeface="Poppins SemiBold"/>
            </a:endParaRPr>
          </a:p>
          <a:p>
            <a:pPr marL="0" indent="0" algn="l">
              <a:lnSpc>
                <a:spcPts val="4125"/>
              </a:lnSpc>
              <a:buNone/>
            </a:pPr>
            <a:endParaRPr lang="en-US" sz="3150" dirty="0">
              <a:solidFill>
                <a:srgbClr val="2B4561"/>
              </a:solidFill>
              <a:latin typeface="Poppins SemiBold"/>
              <a:cs typeface="Poppins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876425"/>
          </a:xfrm>
          <a:prstGeom prst="rect">
            <a:avLst/>
          </a:prstGeom>
        </p:spPr>
      </p:pic>
      <p:pic>
        <p:nvPicPr>
          <p:cNvPr id="3" name="image18.png" descr="preencoded.png"/>
          <p:cNvPicPr>
            <a:picLocks noChangeAspect="1"/>
          </p:cNvPicPr>
          <p:nvPr/>
        </p:nvPicPr>
        <p:blipFill>
          <a:blip r:embed="rId5"/>
          <a:srcRect/>
          <a:stretch/>
        </p:blipFill>
        <p:spPr>
          <a:xfrm>
            <a:off x="9995632" y="1908888"/>
            <a:ext cx="8292368" cy="8378112"/>
          </a:xfrm>
          <a:prstGeom prst="rect">
            <a:avLst/>
          </a:prstGeom>
        </p:spPr>
      </p:pic>
      <p:sp>
        <p:nvSpPr>
          <p:cNvPr id="4" name="Develop the data collection tool contd Start with sociodemographic questions less emotionally charged build rapport Group questions by thematic area Order questions chronologically when possible Review and revise tools with team Pilot test and adapt as ne"/>
          <p:cNvSpPr/>
          <p:nvPr/>
        </p:nvSpPr>
        <p:spPr>
          <a:xfrm>
            <a:off x="952500" y="3609975"/>
            <a:ext cx="6686550" cy="4953000"/>
          </a:xfrm>
          <a:prstGeom prst="rect">
            <a:avLst/>
          </a:prstGeom>
          <a:noFill/>
          <a:ln/>
        </p:spPr>
        <p:txBody>
          <a:bodyPr wrap="square" lIns="0" tIns="0" rIns="0" bIns="0" rtlCol="0" anchor="ctr"/>
          <a:lstStyle/>
          <a:p>
            <a:r>
              <a:rPr lang="en-US" sz="2400" err="1">
                <a:solidFill>
                  <a:srgbClr val="0D0D0D"/>
                </a:solidFill>
                <a:latin typeface="Poppins Light"/>
                <a:ea typeface="+mn-lt"/>
                <a:cs typeface="Poppins Light"/>
              </a:rPr>
              <a:t>Élaboration</a:t>
            </a:r>
            <a:r>
              <a:rPr lang="en-US" sz="2400">
                <a:solidFill>
                  <a:srgbClr val="0D0D0D"/>
                </a:solidFill>
                <a:latin typeface="Poppins Light"/>
                <a:ea typeface="+mn-lt"/>
                <a:cs typeface="Poppins Light"/>
              </a:rPr>
              <a:t> de </a:t>
            </a:r>
            <a:r>
              <a:rPr lang="en-US" sz="2400" err="1">
                <a:solidFill>
                  <a:srgbClr val="0D0D0D"/>
                </a:solidFill>
                <a:latin typeface="Poppins Light"/>
                <a:ea typeface="+mn-lt"/>
                <a:cs typeface="Poppins Light"/>
              </a:rPr>
              <a:t>l’outil</a:t>
            </a:r>
            <a:r>
              <a:rPr lang="en-US" sz="2400">
                <a:solidFill>
                  <a:srgbClr val="0D0D0D"/>
                </a:solidFill>
                <a:latin typeface="Poppins Light"/>
                <a:ea typeface="+mn-lt"/>
                <a:cs typeface="Poppins Light"/>
              </a:rPr>
              <a:t> de </a:t>
            </a:r>
            <a:r>
              <a:rPr lang="en-US" sz="2400" err="1">
                <a:solidFill>
                  <a:srgbClr val="0D0D0D"/>
                </a:solidFill>
                <a:latin typeface="Poppins Light"/>
                <a:ea typeface="+mn-lt"/>
                <a:cs typeface="Poppins Light"/>
              </a:rPr>
              <a:t>collecte</a:t>
            </a:r>
            <a:r>
              <a:rPr lang="en-US" sz="2400">
                <a:solidFill>
                  <a:srgbClr val="0D0D0D"/>
                </a:solidFill>
                <a:latin typeface="Poppins Light"/>
                <a:ea typeface="+mn-lt"/>
                <a:cs typeface="Poppins Light"/>
              </a:rPr>
              <a:t> des données (suite)</a:t>
            </a:r>
            <a:endParaRPr lang="en-US"/>
          </a:p>
          <a:p>
            <a:endParaRPr lang="en-US" sz="2400" dirty="0">
              <a:solidFill>
                <a:srgbClr val="0D0D0D"/>
              </a:solidFill>
              <a:latin typeface="Poppins Light"/>
              <a:ea typeface="+mn-lt"/>
              <a:cs typeface="Poppins Light"/>
            </a:endParaRPr>
          </a:p>
          <a:p>
            <a:r>
              <a:rPr lang="en-US" sz="2400" dirty="0" err="1">
                <a:solidFill>
                  <a:srgbClr val="0D0D0D"/>
                </a:solidFill>
                <a:latin typeface="Poppins Light"/>
                <a:ea typeface="+mn-lt"/>
                <a:cs typeface="Poppins Light"/>
              </a:rPr>
              <a:t>Commencez</a:t>
            </a:r>
            <a:r>
              <a:rPr lang="en-US" sz="2400" dirty="0">
                <a:solidFill>
                  <a:srgbClr val="0D0D0D"/>
                </a:solidFill>
                <a:latin typeface="Poppins Light"/>
                <a:ea typeface="+mn-lt"/>
                <a:cs typeface="Poppins Light"/>
              </a:rPr>
              <a:t> par des questions </a:t>
            </a:r>
            <a:r>
              <a:rPr lang="en-US" sz="2400" dirty="0" err="1">
                <a:solidFill>
                  <a:srgbClr val="0D0D0D"/>
                </a:solidFill>
                <a:latin typeface="Poppins Light"/>
                <a:ea typeface="+mn-lt"/>
                <a:cs typeface="Poppins Light"/>
              </a:rPr>
              <a:t>sociodémographiques</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moins</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chargées</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émotionnellement</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elles</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permettent</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d’engager</a:t>
            </a:r>
            <a:r>
              <a:rPr lang="en-US" sz="2400" dirty="0">
                <a:solidFill>
                  <a:srgbClr val="0D0D0D"/>
                </a:solidFill>
                <a:latin typeface="Poppins Light"/>
                <a:ea typeface="+mn-lt"/>
                <a:cs typeface="Poppins Light"/>
              </a:rPr>
              <a:t> la conversation)</a:t>
            </a:r>
            <a:endParaRPr lang="en-US" dirty="0"/>
          </a:p>
          <a:p>
            <a:endParaRPr lang="en-US" sz="2400" dirty="0">
              <a:solidFill>
                <a:srgbClr val="0D0D0D"/>
              </a:solidFill>
              <a:latin typeface="Poppins Light"/>
              <a:ea typeface="+mn-lt"/>
              <a:cs typeface="Poppins Light"/>
            </a:endParaRPr>
          </a:p>
          <a:p>
            <a:r>
              <a:rPr lang="en-US" sz="2400" dirty="0" err="1">
                <a:solidFill>
                  <a:srgbClr val="0D0D0D"/>
                </a:solidFill>
                <a:latin typeface="Poppins Light"/>
                <a:ea typeface="+mn-lt"/>
                <a:cs typeface="Poppins Light"/>
              </a:rPr>
              <a:t>Regroupez</a:t>
            </a:r>
            <a:r>
              <a:rPr lang="en-US" sz="2400" dirty="0">
                <a:solidFill>
                  <a:srgbClr val="0D0D0D"/>
                </a:solidFill>
                <a:latin typeface="Poppins Light"/>
                <a:ea typeface="+mn-lt"/>
                <a:cs typeface="Poppins Light"/>
              </a:rPr>
              <a:t> les questions par </a:t>
            </a:r>
            <a:r>
              <a:rPr lang="en-US" sz="2400" dirty="0" err="1">
                <a:solidFill>
                  <a:srgbClr val="0D0D0D"/>
                </a:solidFill>
                <a:latin typeface="Poppins Light"/>
                <a:ea typeface="+mn-lt"/>
                <a:cs typeface="Poppins Light"/>
              </a:rPr>
              <a:t>domaine</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thématique</a:t>
            </a:r>
            <a:endParaRPr lang="en-US" dirty="0" err="1"/>
          </a:p>
          <a:p>
            <a:endParaRPr lang="en-US" sz="2400" dirty="0">
              <a:solidFill>
                <a:srgbClr val="0D0D0D"/>
              </a:solidFill>
              <a:latin typeface="Poppins Light"/>
              <a:ea typeface="+mn-lt"/>
              <a:cs typeface="Poppins Light"/>
            </a:endParaRPr>
          </a:p>
          <a:p>
            <a:r>
              <a:rPr lang="en-US" sz="2400" dirty="0" err="1">
                <a:solidFill>
                  <a:srgbClr val="0D0D0D"/>
                </a:solidFill>
                <a:latin typeface="Poppins Light"/>
                <a:ea typeface="+mn-lt"/>
                <a:cs typeface="Poppins Light"/>
              </a:rPr>
              <a:t>Classez</a:t>
            </a:r>
            <a:r>
              <a:rPr lang="en-US" sz="2400" dirty="0">
                <a:solidFill>
                  <a:srgbClr val="0D0D0D"/>
                </a:solidFill>
                <a:latin typeface="Poppins Light"/>
                <a:ea typeface="+mn-lt"/>
                <a:cs typeface="Poppins Light"/>
              </a:rPr>
              <a:t>-les par </a:t>
            </a:r>
            <a:r>
              <a:rPr lang="en-US" sz="2400" dirty="0" err="1">
                <a:solidFill>
                  <a:srgbClr val="0D0D0D"/>
                </a:solidFill>
                <a:latin typeface="Poppins Light"/>
                <a:ea typeface="+mn-lt"/>
                <a:cs typeface="Poppins Light"/>
              </a:rPr>
              <a:t>ordre</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chronologique</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si</a:t>
            </a:r>
            <a:r>
              <a:rPr lang="en-US" sz="2400" dirty="0">
                <a:solidFill>
                  <a:srgbClr val="0D0D0D"/>
                </a:solidFill>
                <a:latin typeface="Poppins Light"/>
                <a:ea typeface="+mn-lt"/>
                <a:cs typeface="Poppins Light"/>
              </a:rPr>
              <a:t> possible</a:t>
            </a:r>
            <a:endParaRPr lang="en-US" dirty="0"/>
          </a:p>
          <a:p>
            <a:endParaRPr lang="en-US" sz="2400" dirty="0">
              <a:solidFill>
                <a:srgbClr val="0D0D0D"/>
              </a:solidFill>
              <a:latin typeface="Poppins Light"/>
              <a:ea typeface="+mn-lt"/>
              <a:cs typeface="Poppins Light"/>
            </a:endParaRPr>
          </a:p>
          <a:p>
            <a:r>
              <a:rPr lang="en-US" sz="2400" dirty="0" err="1">
                <a:solidFill>
                  <a:srgbClr val="0D0D0D"/>
                </a:solidFill>
                <a:latin typeface="Poppins Light"/>
                <a:ea typeface="+mn-lt"/>
                <a:cs typeface="Poppins Light"/>
              </a:rPr>
              <a:t>Examinez</a:t>
            </a:r>
            <a:r>
              <a:rPr lang="en-US" sz="2400" dirty="0">
                <a:solidFill>
                  <a:srgbClr val="0D0D0D"/>
                </a:solidFill>
                <a:latin typeface="Poppins Light"/>
                <a:ea typeface="+mn-lt"/>
                <a:cs typeface="Poppins Light"/>
              </a:rPr>
              <a:t> et </a:t>
            </a:r>
            <a:r>
              <a:rPr lang="en-US" sz="2400" dirty="0" err="1">
                <a:solidFill>
                  <a:srgbClr val="0D0D0D"/>
                </a:solidFill>
                <a:latin typeface="Poppins Light"/>
                <a:ea typeface="+mn-lt"/>
                <a:cs typeface="Poppins Light"/>
              </a:rPr>
              <a:t>révisez</a:t>
            </a:r>
            <a:r>
              <a:rPr lang="en-US" sz="2400" dirty="0">
                <a:solidFill>
                  <a:srgbClr val="0D0D0D"/>
                </a:solidFill>
                <a:latin typeface="Poppins Light"/>
                <a:ea typeface="+mn-lt"/>
                <a:cs typeface="Poppins Light"/>
              </a:rPr>
              <a:t> les </a:t>
            </a:r>
            <a:r>
              <a:rPr lang="en-US" sz="2400" dirty="0" err="1">
                <a:solidFill>
                  <a:srgbClr val="0D0D0D"/>
                </a:solidFill>
                <a:latin typeface="Poppins Light"/>
                <a:ea typeface="+mn-lt"/>
                <a:cs typeface="Poppins Light"/>
              </a:rPr>
              <a:t>outils</a:t>
            </a:r>
            <a:r>
              <a:rPr lang="en-US" sz="2400" dirty="0">
                <a:solidFill>
                  <a:srgbClr val="0D0D0D"/>
                </a:solidFill>
                <a:latin typeface="Poppins Light"/>
                <a:ea typeface="+mn-lt"/>
                <a:cs typeface="Poppins Light"/>
              </a:rPr>
              <a:t> avec </a:t>
            </a:r>
            <a:r>
              <a:rPr lang="en-US" sz="2400" dirty="0" err="1">
                <a:solidFill>
                  <a:srgbClr val="0D0D0D"/>
                </a:solidFill>
                <a:latin typeface="Poppins Light"/>
                <a:ea typeface="+mn-lt"/>
                <a:cs typeface="Poppins Light"/>
              </a:rPr>
              <a:t>votre</a:t>
            </a:r>
            <a:r>
              <a:rPr lang="en-US" sz="2400" dirty="0">
                <a:solidFill>
                  <a:srgbClr val="0D0D0D"/>
                </a:solidFill>
                <a:latin typeface="Poppins Light"/>
                <a:ea typeface="+mn-lt"/>
                <a:cs typeface="Poppins Light"/>
              </a:rPr>
              <a:t> équipe</a:t>
            </a:r>
            <a:endParaRPr lang="en-US" dirty="0"/>
          </a:p>
          <a:p>
            <a:endParaRPr lang="en-US" sz="2400" dirty="0">
              <a:solidFill>
                <a:srgbClr val="0D0D0D"/>
              </a:solidFill>
              <a:latin typeface="Poppins Light"/>
              <a:ea typeface="+mn-lt"/>
              <a:cs typeface="Poppins Light"/>
            </a:endParaRPr>
          </a:p>
          <a:p>
            <a:r>
              <a:rPr lang="en-US" sz="2400" dirty="0" err="1">
                <a:solidFill>
                  <a:srgbClr val="0D0D0D"/>
                </a:solidFill>
                <a:latin typeface="Poppins Light"/>
                <a:ea typeface="+mn-lt"/>
                <a:cs typeface="Poppins Light"/>
              </a:rPr>
              <a:t>Testez</a:t>
            </a:r>
            <a:r>
              <a:rPr lang="en-US" sz="2400" dirty="0">
                <a:solidFill>
                  <a:srgbClr val="0D0D0D"/>
                </a:solidFill>
                <a:latin typeface="Poppins Light"/>
                <a:ea typeface="+mn-lt"/>
                <a:cs typeface="Poppins Light"/>
              </a:rPr>
              <a:t> et </a:t>
            </a:r>
            <a:r>
              <a:rPr lang="en-US" sz="2400" dirty="0" err="1">
                <a:solidFill>
                  <a:srgbClr val="0D0D0D"/>
                </a:solidFill>
                <a:latin typeface="Poppins Light"/>
                <a:ea typeface="+mn-lt"/>
                <a:cs typeface="Poppins Light"/>
              </a:rPr>
              <a:t>adaptez</a:t>
            </a:r>
            <a:r>
              <a:rPr lang="en-US" sz="2400" dirty="0">
                <a:solidFill>
                  <a:srgbClr val="0D0D0D"/>
                </a:solidFill>
                <a:latin typeface="Poppins Light"/>
                <a:ea typeface="+mn-lt"/>
                <a:cs typeface="Poppins Light"/>
              </a:rPr>
              <a:t> les </a:t>
            </a:r>
            <a:r>
              <a:rPr lang="en-US" sz="2400" dirty="0" err="1">
                <a:solidFill>
                  <a:srgbClr val="0D0D0D"/>
                </a:solidFill>
                <a:latin typeface="Poppins Light"/>
                <a:ea typeface="+mn-lt"/>
                <a:cs typeface="Poppins Light"/>
              </a:rPr>
              <a:t>outils</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si</a:t>
            </a:r>
            <a:r>
              <a:rPr lang="en-US" sz="2400" dirty="0">
                <a:solidFill>
                  <a:srgbClr val="0D0D0D"/>
                </a:solidFill>
                <a:latin typeface="Poppins Light"/>
                <a:ea typeface="+mn-lt"/>
                <a:cs typeface="Poppins Light"/>
              </a:rPr>
              <a:t> </a:t>
            </a:r>
            <a:r>
              <a:rPr lang="en-US" sz="2400" dirty="0" err="1">
                <a:solidFill>
                  <a:srgbClr val="0D0D0D"/>
                </a:solidFill>
                <a:latin typeface="Poppins Light"/>
                <a:ea typeface="+mn-lt"/>
                <a:cs typeface="Poppins Light"/>
              </a:rPr>
              <a:t>néc</a:t>
            </a:r>
            <a:endParaRPr lang="en-US" dirty="0" err="1"/>
          </a:p>
          <a:p>
            <a:pPr>
              <a:lnSpc>
                <a:spcPts val="3000"/>
              </a:lnSpc>
            </a:pPr>
            <a:endParaRPr lang="en-US" sz="2400" dirty="0">
              <a:solidFill>
                <a:srgbClr val="0D0D0D"/>
              </a:solidFill>
              <a:latin typeface="Poppins Light"/>
              <a:ea typeface="Calibri"/>
              <a:cs typeface="Poppins Light"/>
            </a:endParaRPr>
          </a:p>
        </p:txBody>
      </p:sp>
      <p:sp>
        <p:nvSpPr>
          <p:cNvPr id="5" name="Methods for developing the tool"/>
          <p:cNvSpPr/>
          <p:nvPr/>
        </p:nvSpPr>
        <p:spPr>
          <a:xfrm>
            <a:off x="952500" y="571500"/>
            <a:ext cx="16640175" cy="904875"/>
          </a:xfrm>
          <a:prstGeom prst="rect">
            <a:avLst/>
          </a:prstGeom>
          <a:noFill/>
          <a:ln/>
        </p:spPr>
        <p:txBody>
          <a:bodyPr wrap="square" lIns="0" tIns="0" rIns="0" bIns="0" rtlCol="0" anchor="b"/>
          <a:lstStyle/>
          <a:p>
            <a:r>
              <a:rPr lang="en-US" sz="5250" dirty="0" err="1">
                <a:solidFill>
                  <a:srgbClr val="FFFFFF"/>
                </a:solidFill>
                <a:latin typeface="Poppins SemiBold"/>
                <a:ea typeface="+mn-lt"/>
                <a:cs typeface="Poppins SemiBold"/>
              </a:rPr>
              <a:t>Méthodes</a:t>
            </a:r>
            <a:r>
              <a:rPr lang="en-US" sz="5250" dirty="0">
                <a:solidFill>
                  <a:srgbClr val="FFFFFF"/>
                </a:solidFill>
                <a:latin typeface="Poppins SemiBold"/>
                <a:ea typeface="+mn-lt"/>
                <a:cs typeface="Poppins SemiBold"/>
              </a:rPr>
              <a:t> </a:t>
            </a:r>
            <a:r>
              <a:rPr lang="en-US" sz="5250" dirty="0" err="1">
                <a:solidFill>
                  <a:srgbClr val="FFFFFF"/>
                </a:solidFill>
                <a:latin typeface="Poppins SemiBold"/>
                <a:ea typeface="+mn-lt"/>
                <a:cs typeface="Poppins SemiBold"/>
              </a:rPr>
              <a:t>d’élaboration</a:t>
            </a:r>
            <a:r>
              <a:rPr lang="en-US" sz="5250" dirty="0">
                <a:solidFill>
                  <a:srgbClr val="FFFFFF"/>
                </a:solidFill>
                <a:latin typeface="Poppins SemiBold"/>
                <a:ea typeface="+mn-lt"/>
                <a:cs typeface="Poppins SemiBold"/>
              </a:rPr>
              <a:t> de </a:t>
            </a:r>
            <a:r>
              <a:rPr lang="en-US" sz="5250" dirty="0" err="1">
                <a:solidFill>
                  <a:srgbClr val="FFFFFF"/>
                </a:solidFill>
                <a:latin typeface="Poppins SemiBold"/>
                <a:ea typeface="+mn-lt"/>
                <a:cs typeface="Poppins SemiBold"/>
              </a:rPr>
              <a:t>l’outil</a:t>
            </a:r>
            <a:endParaRPr lang="en-US" dirty="0" err="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Newly published WHO RCCE competency framework to guide skills-building for a competent RCCE workforce Includes behaviours activities and tasks for evidence-based RCCE Rapid assessments is one approach to enhance evidence-based RCCE"/>
          <p:cNvSpPr/>
          <p:nvPr/>
        </p:nvSpPr>
        <p:spPr>
          <a:xfrm>
            <a:off x="8286750" y="3434751"/>
            <a:ext cx="9067800" cy="3933825"/>
          </a:xfrm>
          <a:prstGeom prst="rect">
            <a:avLst/>
          </a:prstGeom>
          <a:noFill/>
          <a:ln/>
        </p:spPr>
        <p:txBody>
          <a:bodyPr wrap="square" lIns="0" tIns="0" rIns="0" bIns="0" rtlCol="0" anchor="t"/>
          <a:lstStyle/>
          <a:p>
            <a:r>
              <a:rPr lang="en-US" sz="2700">
                <a:solidFill>
                  <a:srgbClr val="FFFFFF"/>
                </a:solidFill>
                <a:latin typeface="Poppins SemiBold"/>
                <a:ea typeface="+mn-lt"/>
                <a:cs typeface="+mn-lt"/>
              </a:rPr>
              <a:t>Publication </a:t>
            </a:r>
            <a:r>
              <a:rPr lang="en-US" sz="2700" err="1">
                <a:solidFill>
                  <a:srgbClr val="FFFFFF"/>
                </a:solidFill>
                <a:latin typeface="Poppins SemiBold"/>
                <a:ea typeface="+mn-lt"/>
                <a:cs typeface="+mn-lt"/>
              </a:rPr>
              <a:t>récente</a:t>
            </a:r>
            <a:r>
              <a:rPr lang="en-US" sz="2700">
                <a:solidFill>
                  <a:srgbClr val="FFFFFF"/>
                </a:solidFill>
                <a:latin typeface="Poppins SemiBold"/>
                <a:ea typeface="+mn-lt"/>
                <a:cs typeface="+mn-lt"/>
              </a:rPr>
              <a:t> du cadre de </a:t>
            </a:r>
            <a:r>
              <a:rPr lang="en-US" sz="2700" err="1">
                <a:solidFill>
                  <a:srgbClr val="FFFFFF"/>
                </a:solidFill>
                <a:latin typeface="Poppins SemiBold"/>
                <a:ea typeface="+mn-lt"/>
                <a:cs typeface="+mn-lt"/>
              </a:rPr>
              <a:t>l’OMS</a:t>
            </a:r>
            <a:r>
              <a:rPr lang="en-US" sz="2700">
                <a:solidFill>
                  <a:srgbClr val="FFFFFF"/>
                </a:solidFill>
                <a:latin typeface="Poppins SemiBold"/>
                <a:ea typeface="+mn-lt"/>
                <a:cs typeface="+mn-lt"/>
              </a:rPr>
              <a:t> pour le </a:t>
            </a:r>
            <a:r>
              <a:rPr lang="en-US" sz="2700" err="1">
                <a:solidFill>
                  <a:srgbClr val="FFFFFF"/>
                </a:solidFill>
                <a:latin typeface="Poppins SemiBold"/>
                <a:ea typeface="+mn-lt"/>
                <a:cs typeface="+mn-lt"/>
              </a:rPr>
              <a:t>développement</a:t>
            </a:r>
            <a:r>
              <a:rPr lang="en-US" sz="2700">
                <a:solidFill>
                  <a:srgbClr val="FFFFFF"/>
                </a:solidFill>
                <a:latin typeface="Poppins SemiBold"/>
                <a:ea typeface="+mn-lt"/>
                <a:cs typeface="+mn-lt"/>
              </a:rPr>
              <a:t> des </a:t>
            </a:r>
            <a:r>
              <a:rPr lang="en-US" sz="2700" err="1">
                <a:solidFill>
                  <a:srgbClr val="FFFFFF"/>
                </a:solidFill>
                <a:latin typeface="Poppins SemiBold"/>
                <a:ea typeface="+mn-lt"/>
                <a:cs typeface="+mn-lt"/>
              </a:rPr>
              <a:t>compétences</a:t>
            </a:r>
            <a:r>
              <a:rPr lang="en-US" sz="2700">
                <a:solidFill>
                  <a:srgbClr val="FFFFFF"/>
                </a:solidFill>
                <a:latin typeface="Poppins SemiBold"/>
                <a:ea typeface="+mn-lt"/>
                <a:cs typeface="+mn-lt"/>
              </a:rPr>
              <a:t> du personnel </a:t>
            </a:r>
            <a:r>
              <a:rPr lang="en-US" sz="2700" err="1">
                <a:solidFill>
                  <a:srgbClr val="FFFFFF"/>
                </a:solidFill>
                <a:latin typeface="Poppins SemiBold"/>
                <a:ea typeface="+mn-lt"/>
                <a:cs typeface="+mn-lt"/>
              </a:rPr>
              <a:t>en</a:t>
            </a:r>
            <a:r>
              <a:rPr lang="en-US" sz="2700" dirty="0">
                <a:solidFill>
                  <a:srgbClr val="FFFFFF"/>
                </a:solidFill>
                <a:latin typeface="Poppins SemiBold"/>
                <a:ea typeface="+mn-lt"/>
                <a:cs typeface="+mn-lt"/>
              </a:rPr>
              <a:t> </a:t>
            </a:r>
            <a:r>
              <a:rPr lang="en-US" sz="2700">
                <a:solidFill>
                  <a:srgbClr val="FFFFFF"/>
                </a:solidFill>
                <a:latin typeface="Poppins SemiBold"/>
                <a:ea typeface="+mn-lt"/>
                <a:cs typeface="+mn-lt"/>
              </a:rPr>
              <a:t>matière de RCCE.   </a:t>
            </a:r>
            <a:endParaRPr lang="en-US">
              <a:latin typeface="Poppins SemiBold"/>
              <a:ea typeface="Calibri" panose="020F0502020204030204"/>
              <a:cs typeface="Calibri" panose="020F0502020204030204"/>
            </a:endParaRPr>
          </a:p>
          <a:p>
            <a:r>
              <a:rPr lang="en-US" sz="2700" err="1">
                <a:solidFill>
                  <a:srgbClr val="FFFFFF"/>
                </a:solidFill>
                <a:latin typeface="Poppins SemiBold"/>
                <a:ea typeface="+mn-lt"/>
                <a:cs typeface="+mn-lt"/>
              </a:rPr>
              <a:t>Aborde</a:t>
            </a:r>
            <a:r>
              <a:rPr lang="en-US" sz="2700">
                <a:solidFill>
                  <a:srgbClr val="FFFFFF"/>
                </a:solidFill>
                <a:latin typeface="Poppins SemiBold"/>
                <a:ea typeface="+mn-lt"/>
                <a:cs typeface="+mn-lt"/>
              </a:rPr>
              <a:t> les </a:t>
            </a:r>
            <a:r>
              <a:rPr lang="en-US" sz="2700" err="1">
                <a:solidFill>
                  <a:srgbClr val="FFFFFF"/>
                </a:solidFill>
                <a:latin typeface="Poppins SemiBold"/>
                <a:ea typeface="+mn-lt"/>
                <a:cs typeface="+mn-lt"/>
              </a:rPr>
              <a:t>comportements</a:t>
            </a:r>
            <a:r>
              <a:rPr lang="en-US" sz="2700">
                <a:solidFill>
                  <a:srgbClr val="FFFFFF"/>
                </a:solidFill>
                <a:latin typeface="Poppins SemiBold"/>
                <a:ea typeface="+mn-lt"/>
                <a:cs typeface="+mn-lt"/>
              </a:rPr>
              <a:t>, les </a:t>
            </a:r>
            <a:r>
              <a:rPr lang="en-US" sz="2700" err="1">
                <a:solidFill>
                  <a:srgbClr val="FFFFFF"/>
                </a:solidFill>
                <a:latin typeface="Poppins SemiBold"/>
                <a:ea typeface="+mn-lt"/>
                <a:cs typeface="+mn-lt"/>
              </a:rPr>
              <a:t>activités</a:t>
            </a:r>
            <a:r>
              <a:rPr lang="en-US" sz="2700">
                <a:solidFill>
                  <a:srgbClr val="FFFFFF"/>
                </a:solidFill>
                <a:latin typeface="Poppins SemiBold"/>
                <a:ea typeface="+mn-lt"/>
                <a:cs typeface="+mn-lt"/>
              </a:rPr>
              <a:t> et les </a:t>
            </a:r>
            <a:r>
              <a:rPr lang="en-US" sz="2700" err="1">
                <a:solidFill>
                  <a:srgbClr val="FFFFFF"/>
                </a:solidFill>
                <a:latin typeface="Poppins SemiBold"/>
                <a:ea typeface="+mn-lt"/>
                <a:cs typeface="+mn-lt"/>
              </a:rPr>
              <a:t>tâches</a:t>
            </a:r>
            <a:r>
              <a:rPr lang="en-US" sz="2700" dirty="0">
                <a:solidFill>
                  <a:srgbClr val="FFFFFF"/>
                </a:solidFill>
                <a:latin typeface="Poppins SemiBold"/>
                <a:ea typeface="+mn-lt"/>
                <a:cs typeface="+mn-lt"/>
              </a:rPr>
              <a:t> </a:t>
            </a:r>
            <a:r>
              <a:rPr lang="en-US" sz="2700" err="1">
                <a:solidFill>
                  <a:srgbClr val="FFFFFF"/>
                </a:solidFill>
                <a:latin typeface="Poppins SemiBold"/>
                <a:ea typeface="+mn-lt"/>
                <a:cs typeface="+mn-lt"/>
              </a:rPr>
              <a:t>nécessaires</a:t>
            </a:r>
            <a:r>
              <a:rPr lang="en-US" sz="2700">
                <a:solidFill>
                  <a:srgbClr val="FFFFFF"/>
                </a:solidFill>
                <a:latin typeface="Poppins SemiBold"/>
                <a:ea typeface="+mn-lt"/>
                <a:cs typeface="+mn-lt"/>
              </a:rPr>
              <a:t> à </a:t>
            </a:r>
            <a:r>
              <a:rPr lang="en-US" sz="2700" err="1">
                <a:solidFill>
                  <a:srgbClr val="FFFFFF"/>
                </a:solidFill>
                <a:latin typeface="Poppins SemiBold"/>
                <a:ea typeface="+mn-lt"/>
                <a:cs typeface="+mn-lt"/>
              </a:rPr>
              <a:t>une</a:t>
            </a:r>
            <a:r>
              <a:rPr lang="en-US" sz="2700">
                <a:solidFill>
                  <a:srgbClr val="FFFFFF"/>
                </a:solidFill>
                <a:latin typeface="Poppins SemiBold"/>
                <a:ea typeface="+mn-lt"/>
                <a:cs typeface="+mn-lt"/>
              </a:rPr>
              <a:t> RCCE </a:t>
            </a:r>
            <a:r>
              <a:rPr lang="en-US" sz="2700" err="1">
                <a:solidFill>
                  <a:srgbClr val="FFFFFF"/>
                </a:solidFill>
                <a:latin typeface="Poppins SemiBold"/>
                <a:ea typeface="+mn-lt"/>
                <a:cs typeface="+mn-lt"/>
              </a:rPr>
              <a:t>fondée</a:t>
            </a:r>
            <a:r>
              <a:rPr lang="en-US" sz="2700">
                <a:solidFill>
                  <a:srgbClr val="FFFFFF"/>
                </a:solidFill>
                <a:latin typeface="Poppins SemiBold"/>
                <a:ea typeface="+mn-lt"/>
                <a:cs typeface="+mn-lt"/>
              </a:rPr>
              <a:t> sur des données </a:t>
            </a:r>
            <a:r>
              <a:rPr lang="en-US" sz="2700" err="1">
                <a:solidFill>
                  <a:srgbClr val="FFFFFF"/>
                </a:solidFill>
                <a:latin typeface="Poppins SemiBold"/>
                <a:ea typeface="+mn-lt"/>
                <a:cs typeface="+mn-lt"/>
              </a:rPr>
              <a:t>factuelles</a:t>
            </a:r>
            <a:r>
              <a:rPr lang="en-US" sz="2700">
                <a:solidFill>
                  <a:srgbClr val="FFFFFF"/>
                </a:solidFill>
                <a:latin typeface="Poppins SemiBold"/>
                <a:ea typeface="+mn-lt"/>
                <a:cs typeface="+mn-lt"/>
              </a:rPr>
              <a:t>. </a:t>
            </a:r>
            <a:endParaRPr lang="en-US">
              <a:latin typeface="Poppins SemiBold"/>
              <a:ea typeface="Calibri" panose="020F0502020204030204"/>
              <a:cs typeface="Calibri" panose="020F0502020204030204"/>
            </a:endParaRPr>
          </a:p>
          <a:p>
            <a:r>
              <a:rPr lang="en-US" sz="2700" dirty="0">
                <a:solidFill>
                  <a:srgbClr val="FFFFFF"/>
                </a:solidFill>
                <a:latin typeface="Poppins SemiBold"/>
                <a:ea typeface="+mn-lt"/>
                <a:cs typeface="+mn-lt"/>
              </a:rPr>
              <a:t>Les </a:t>
            </a:r>
            <a:r>
              <a:rPr lang="en-US" sz="2700" err="1">
                <a:solidFill>
                  <a:srgbClr val="FFFFFF"/>
                </a:solidFill>
                <a:latin typeface="Poppins SemiBold"/>
                <a:ea typeface="+mn-lt"/>
                <a:cs typeface="+mn-lt"/>
              </a:rPr>
              <a:t>évaluations</a:t>
            </a:r>
            <a:r>
              <a:rPr lang="en-US" sz="2700" dirty="0">
                <a:solidFill>
                  <a:srgbClr val="FFFFFF"/>
                </a:solidFill>
                <a:latin typeface="Poppins SemiBold"/>
                <a:ea typeface="+mn-lt"/>
                <a:cs typeface="+mn-lt"/>
              </a:rPr>
              <a:t> </a:t>
            </a:r>
            <a:r>
              <a:rPr lang="en-US" sz="2700" err="1">
                <a:solidFill>
                  <a:srgbClr val="FFFFFF"/>
                </a:solidFill>
                <a:latin typeface="Poppins SemiBold"/>
                <a:ea typeface="+mn-lt"/>
                <a:cs typeface="+mn-lt"/>
              </a:rPr>
              <a:t>rapides</a:t>
            </a:r>
            <a:r>
              <a:rPr lang="en-US" sz="2700" dirty="0">
                <a:solidFill>
                  <a:srgbClr val="FFFFFF"/>
                </a:solidFill>
                <a:latin typeface="Poppins SemiBold"/>
                <a:ea typeface="+mn-lt"/>
                <a:cs typeface="+mn-lt"/>
              </a:rPr>
              <a:t> </a:t>
            </a:r>
            <a:r>
              <a:rPr lang="en-US" sz="2700" err="1">
                <a:solidFill>
                  <a:srgbClr val="FFFFFF"/>
                </a:solidFill>
                <a:latin typeface="Poppins SemiBold"/>
                <a:ea typeface="+mn-lt"/>
                <a:cs typeface="+mn-lt"/>
              </a:rPr>
              <a:t>sont</a:t>
            </a:r>
            <a:r>
              <a:rPr lang="en-US" sz="2700" dirty="0">
                <a:solidFill>
                  <a:srgbClr val="FFFFFF"/>
                </a:solidFill>
                <a:latin typeface="Poppins SemiBold"/>
                <a:ea typeface="+mn-lt"/>
                <a:cs typeface="+mn-lt"/>
              </a:rPr>
              <a:t> un </a:t>
            </a:r>
            <a:r>
              <a:rPr lang="en-US" sz="2700" err="1">
                <a:solidFill>
                  <a:srgbClr val="FFFFFF"/>
                </a:solidFill>
                <a:latin typeface="Poppins SemiBold"/>
                <a:ea typeface="+mn-lt"/>
                <a:cs typeface="+mn-lt"/>
              </a:rPr>
              <a:t>moyen</a:t>
            </a:r>
            <a:r>
              <a:rPr lang="en-US" sz="2700" dirty="0">
                <a:solidFill>
                  <a:srgbClr val="FFFFFF"/>
                </a:solidFill>
                <a:latin typeface="Poppins SemiBold"/>
                <a:ea typeface="+mn-lt"/>
                <a:cs typeface="+mn-lt"/>
              </a:rPr>
              <a:t> </a:t>
            </a:r>
            <a:r>
              <a:rPr lang="en-US" sz="2700" err="1">
                <a:solidFill>
                  <a:srgbClr val="FFFFFF"/>
                </a:solidFill>
                <a:latin typeface="Poppins SemiBold"/>
                <a:ea typeface="+mn-lt"/>
                <a:cs typeface="+mn-lt"/>
              </a:rPr>
              <a:t>d’améliorer</a:t>
            </a:r>
            <a:r>
              <a:rPr lang="en-US" sz="2700" dirty="0">
                <a:solidFill>
                  <a:srgbClr val="FFFFFF"/>
                </a:solidFill>
                <a:latin typeface="Poppins SemiBold"/>
                <a:ea typeface="+mn-lt"/>
                <a:cs typeface="+mn-lt"/>
              </a:rPr>
              <a:t> la RCCE </a:t>
            </a:r>
            <a:r>
              <a:rPr lang="en-US" sz="2700" err="1">
                <a:solidFill>
                  <a:srgbClr val="FFFFFF"/>
                </a:solidFill>
                <a:latin typeface="Poppins SemiBold"/>
                <a:ea typeface="+mn-lt"/>
                <a:cs typeface="+mn-lt"/>
              </a:rPr>
              <a:t>fondée</a:t>
            </a:r>
            <a:r>
              <a:rPr lang="en-US" sz="2700" dirty="0">
                <a:solidFill>
                  <a:srgbClr val="FFFFFF"/>
                </a:solidFill>
                <a:latin typeface="Poppins SemiBold"/>
                <a:ea typeface="+mn-lt"/>
                <a:cs typeface="+mn-lt"/>
              </a:rPr>
              <a:t> sur des données </a:t>
            </a:r>
            <a:r>
              <a:rPr lang="en-US" sz="2700" err="1">
                <a:solidFill>
                  <a:srgbClr val="FFFFFF"/>
                </a:solidFill>
                <a:latin typeface="Poppins SemiBold"/>
                <a:ea typeface="+mn-lt"/>
                <a:cs typeface="+mn-lt"/>
              </a:rPr>
              <a:t>factuelles</a:t>
            </a:r>
            <a:r>
              <a:rPr lang="en-US" sz="2700" dirty="0">
                <a:solidFill>
                  <a:srgbClr val="FFFFFF"/>
                </a:solidFill>
                <a:latin typeface="Poppins SemiBold"/>
                <a:ea typeface="+mn-lt"/>
                <a:cs typeface="+mn-lt"/>
              </a:rPr>
              <a:t>.</a:t>
            </a:r>
            <a:endParaRPr lang="en-US" dirty="0">
              <a:latin typeface="Poppins SemiBold"/>
              <a:ea typeface="Calibri" panose="020F0502020204030204"/>
              <a:cs typeface="Calibri" panose="020F0502020204030204"/>
            </a:endParaRPr>
          </a:p>
          <a:p>
            <a:pPr marL="0" indent="0" algn="l">
              <a:lnSpc>
                <a:spcPts val="4125"/>
              </a:lnSpc>
              <a:spcAft>
                <a:spcPts val="1050"/>
              </a:spcAft>
              <a:buNone/>
            </a:pPr>
            <a:endParaRPr lang="en-US" sz="2700" dirty="0">
              <a:solidFill>
                <a:srgbClr val="FFFFFF"/>
              </a:solidFill>
              <a:latin typeface="Poppins SemiBold"/>
              <a:cs typeface="Poppins SemiBold"/>
            </a:endParaRPr>
          </a:p>
        </p:txBody>
      </p:sp>
      <p:sp>
        <p:nvSpPr>
          <p:cNvPr id="4" name="Why is evidence needed"/>
          <p:cNvSpPr/>
          <p:nvPr/>
        </p:nvSpPr>
        <p:spPr>
          <a:xfrm>
            <a:off x="602052" y="3434392"/>
            <a:ext cx="6210300" cy="3429000"/>
          </a:xfrm>
          <a:prstGeom prst="rect">
            <a:avLst/>
          </a:prstGeom>
          <a:noFill/>
          <a:ln/>
        </p:spPr>
        <p:txBody>
          <a:bodyPr wrap="square" lIns="0" tIns="0" rIns="0" bIns="0" rtlCol="0" anchor="t"/>
          <a:lstStyle/>
          <a:p>
            <a:r>
              <a:rPr lang="en-US" sz="4800" b="1" err="1">
                <a:solidFill>
                  <a:srgbClr val="FFFFFF"/>
                </a:solidFill>
                <a:latin typeface="Poppins SemiBold"/>
                <a:ea typeface="+mn-lt"/>
                <a:cs typeface="+mn-lt"/>
              </a:rPr>
              <a:t>Pourquoi</a:t>
            </a:r>
            <a:r>
              <a:rPr lang="en-US" sz="4800" b="1" dirty="0">
                <a:solidFill>
                  <a:srgbClr val="FFFFFF"/>
                </a:solidFill>
                <a:latin typeface="Poppins SemiBold"/>
                <a:ea typeface="+mn-lt"/>
                <a:cs typeface="+mn-lt"/>
              </a:rPr>
              <a:t> des données </a:t>
            </a:r>
            <a:r>
              <a:rPr lang="en-US" sz="4800" b="1" err="1">
                <a:solidFill>
                  <a:srgbClr val="FFFFFF"/>
                </a:solidFill>
                <a:latin typeface="Poppins SemiBold"/>
                <a:ea typeface="+mn-lt"/>
                <a:cs typeface="+mn-lt"/>
              </a:rPr>
              <a:t>factuelles</a:t>
            </a:r>
            <a:r>
              <a:rPr lang="en-US" sz="4800" b="1" dirty="0">
                <a:solidFill>
                  <a:srgbClr val="FFFFFF"/>
                </a:solidFill>
                <a:latin typeface="Poppins SemiBold"/>
                <a:ea typeface="+mn-lt"/>
                <a:cs typeface="+mn-lt"/>
              </a:rPr>
              <a:t> </a:t>
            </a:r>
            <a:r>
              <a:rPr lang="en-US" sz="4800" b="1" err="1">
                <a:solidFill>
                  <a:srgbClr val="FFFFFF"/>
                </a:solidFill>
                <a:latin typeface="Poppins SemiBold"/>
                <a:ea typeface="+mn-lt"/>
                <a:cs typeface="+mn-lt"/>
              </a:rPr>
              <a:t>sont-elles</a:t>
            </a:r>
            <a:r>
              <a:rPr lang="en-US" sz="4800" b="1" dirty="0">
                <a:solidFill>
                  <a:srgbClr val="FFFFFF"/>
                </a:solidFill>
                <a:latin typeface="Poppins SemiBold"/>
                <a:ea typeface="+mn-lt"/>
                <a:cs typeface="+mn-lt"/>
              </a:rPr>
              <a:t> </a:t>
            </a:r>
            <a:r>
              <a:rPr lang="en-US" sz="4800" b="1" err="1">
                <a:solidFill>
                  <a:srgbClr val="FFFFFF"/>
                </a:solidFill>
                <a:latin typeface="Poppins SemiBold"/>
                <a:ea typeface="+mn-lt"/>
                <a:cs typeface="+mn-lt"/>
              </a:rPr>
              <a:t>nécessaires</a:t>
            </a:r>
            <a:r>
              <a:rPr lang="en-US" sz="4800" b="1" dirty="0">
                <a:solidFill>
                  <a:srgbClr val="FFFFFF"/>
                </a:solidFill>
                <a:latin typeface="Poppins SemiBold"/>
                <a:ea typeface="+mn-lt"/>
                <a:cs typeface="+mn-lt"/>
              </a:rPr>
              <a:t>  ?</a:t>
            </a:r>
            <a:endParaRPr lang="en-US" sz="4800" b="1" dirty="0">
              <a:latin typeface="Poppins SemiBold"/>
              <a:ea typeface="+mn-lt"/>
              <a:cs typeface="+mn-lt"/>
            </a:endParaRPr>
          </a:p>
          <a:p>
            <a:pPr marL="0" indent="0" algn="l">
              <a:lnSpc>
                <a:spcPts val="9000"/>
              </a:lnSpc>
              <a:buNone/>
            </a:pPr>
            <a:endParaRPr lang="en-US" sz="6600" dirty="0">
              <a:solidFill>
                <a:srgbClr val="FFFFFF"/>
              </a:solidFill>
              <a:latin typeface="Poppins SemiBold"/>
              <a:cs typeface="Poppins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pic>
        <p:nvPicPr>
          <p:cNvPr id="2" name="Line 1" descr="preencoded.png"/>
          <p:cNvPicPr>
            <a:picLocks noChangeAspect="1"/>
          </p:cNvPicPr>
          <p:nvPr/>
        </p:nvPicPr>
        <p:blipFill>
          <a:blip r:embed="rId3"/>
          <a:srcRect/>
          <a:stretch/>
        </p:blipFill>
        <p:spPr>
          <a:xfrm>
            <a:off x="8753475" y="2914650"/>
            <a:ext cx="14288" cy="6915150"/>
          </a:xfrm>
          <a:prstGeom prst="rect">
            <a:avLst/>
          </a:prstGeom>
        </p:spPr>
      </p:pic>
      <p:pic>
        <p:nvPicPr>
          <p:cNvPr id="3" name="Frame 2095584900"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2505075"/>
          </a:xfrm>
          <a:prstGeom prst="rect">
            <a:avLst/>
          </a:prstGeom>
        </p:spPr>
      </p:pic>
      <p:sp>
        <p:nvSpPr>
          <p:cNvPr id="4" name="Who are your key audiences  stakeholders What are their Interests and priorities Opinions Political motivations and goals Blockages for action  Language What format works best for your audience - use different formats for different audiences Use different"/>
          <p:cNvSpPr/>
          <p:nvPr/>
        </p:nvSpPr>
        <p:spPr>
          <a:xfrm>
            <a:off x="9439275" y="4581525"/>
            <a:ext cx="8001000" cy="2828925"/>
          </a:xfrm>
          <a:prstGeom prst="rect">
            <a:avLst/>
          </a:prstGeom>
          <a:noFill/>
          <a:ln/>
        </p:spPr>
        <p:txBody>
          <a:bodyPr wrap="square" lIns="0" tIns="0" rIns="0" bIns="0" rtlCol="0" anchor="t"/>
          <a:lstStyle/>
          <a:p>
            <a:r>
              <a:rPr lang="en-US" sz="1500">
                <a:solidFill>
                  <a:srgbClr val="0D0D0D"/>
                </a:solidFill>
                <a:latin typeface="Poppins Light"/>
                <a:ea typeface="+mn-lt"/>
                <a:cs typeface="Poppins Light"/>
              </a:rPr>
              <a:t>Quels </a:t>
            </a:r>
            <a:r>
              <a:rPr lang="en-US" sz="1500" err="1">
                <a:solidFill>
                  <a:srgbClr val="0D0D0D"/>
                </a:solidFill>
                <a:latin typeface="Poppins Light"/>
                <a:ea typeface="+mn-lt"/>
                <a:cs typeface="Poppins Light"/>
              </a:rPr>
              <a:t>sont</a:t>
            </a:r>
            <a:r>
              <a:rPr lang="en-US" sz="1500">
                <a:solidFill>
                  <a:srgbClr val="0D0D0D"/>
                </a:solidFill>
                <a:latin typeface="Poppins Light"/>
                <a:ea typeface="+mn-lt"/>
                <a:cs typeface="Poppins Light"/>
              </a:rPr>
              <a:t> </a:t>
            </a:r>
            <a:r>
              <a:rPr lang="en-US" sz="1500" err="1">
                <a:solidFill>
                  <a:srgbClr val="0D0D0D"/>
                </a:solidFill>
                <a:latin typeface="Poppins Light"/>
                <a:ea typeface="+mn-lt"/>
                <a:cs typeface="Poppins Light"/>
              </a:rPr>
              <a:t>vos</a:t>
            </a:r>
            <a:r>
              <a:rPr lang="en-US" sz="1500">
                <a:solidFill>
                  <a:srgbClr val="0D0D0D"/>
                </a:solidFill>
                <a:latin typeface="Poppins Light"/>
                <a:ea typeface="+mn-lt"/>
                <a:cs typeface="Poppins Light"/>
              </a:rPr>
              <a:t> publics clés / les parties </a:t>
            </a:r>
            <a:r>
              <a:rPr lang="en-US" sz="1500" err="1">
                <a:solidFill>
                  <a:srgbClr val="0D0D0D"/>
                </a:solidFill>
                <a:latin typeface="Poppins Light"/>
                <a:ea typeface="+mn-lt"/>
                <a:cs typeface="Poppins Light"/>
              </a:rPr>
              <a:t>prenantes</a:t>
            </a:r>
            <a:r>
              <a:rPr lang="en-US" sz="1500">
                <a:solidFill>
                  <a:srgbClr val="0D0D0D"/>
                </a:solidFill>
                <a:latin typeface="Poppins Light"/>
                <a:ea typeface="+mn-lt"/>
                <a:cs typeface="Poppins Light"/>
              </a:rPr>
              <a:t> ? </a:t>
            </a:r>
            <a:endParaRPr lang="en-US"/>
          </a:p>
          <a:p>
            <a:r>
              <a:rPr lang="en-US" sz="1500">
                <a:solidFill>
                  <a:srgbClr val="0D0D0D"/>
                </a:solidFill>
                <a:latin typeface="Poppins Light"/>
                <a:ea typeface="+mn-lt"/>
                <a:cs typeface="Poppins Light"/>
              </a:rPr>
              <a:t>Quels </a:t>
            </a:r>
            <a:r>
              <a:rPr lang="en-US" sz="1500" err="1">
                <a:solidFill>
                  <a:srgbClr val="0D0D0D"/>
                </a:solidFill>
                <a:latin typeface="Poppins Light"/>
                <a:ea typeface="+mn-lt"/>
                <a:cs typeface="Poppins Light"/>
              </a:rPr>
              <a:t>sont</a:t>
            </a:r>
            <a:r>
              <a:rPr lang="en-US" sz="1500">
                <a:solidFill>
                  <a:srgbClr val="0D0D0D"/>
                </a:solidFill>
                <a:latin typeface="Poppins Light"/>
                <a:ea typeface="+mn-lt"/>
                <a:cs typeface="Poppins Light"/>
              </a:rPr>
              <a:t> </a:t>
            </a:r>
            <a:r>
              <a:rPr lang="en-US" sz="1500" err="1">
                <a:solidFill>
                  <a:srgbClr val="0D0D0D"/>
                </a:solidFill>
                <a:latin typeface="Poppins Light"/>
                <a:ea typeface="+mn-lt"/>
                <a:cs typeface="Poppins Light"/>
              </a:rPr>
              <a:t>leurs</a:t>
            </a:r>
            <a:r>
              <a:rPr lang="en-US" sz="1500">
                <a:solidFill>
                  <a:srgbClr val="0D0D0D"/>
                </a:solidFill>
                <a:latin typeface="Poppins Light"/>
                <a:ea typeface="+mn-lt"/>
                <a:cs typeface="Poppins Light"/>
              </a:rPr>
              <a:t> intérêts et priorités ?</a:t>
            </a:r>
            <a:endParaRPr lang="en-US"/>
          </a:p>
          <a:p>
            <a:r>
              <a:rPr lang="en-US" sz="1500" dirty="0">
                <a:solidFill>
                  <a:srgbClr val="0D0D0D"/>
                </a:solidFill>
                <a:latin typeface="Poppins Light"/>
                <a:ea typeface="+mn-lt"/>
                <a:cs typeface="Poppins Light"/>
              </a:rPr>
              <a:t>Quelles </a:t>
            </a:r>
            <a:r>
              <a:rPr lang="en-US" sz="1500" dirty="0" err="1">
                <a:solidFill>
                  <a:srgbClr val="0D0D0D"/>
                </a:solidFill>
                <a:latin typeface="Poppins Light"/>
                <a:ea typeface="+mn-lt"/>
                <a:cs typeface="Poppins Light"/>
              </a:rPr>
              <a:t>sont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leurs</a:t>
            </a:r>
            <a:r>
              <a:rPr lang="en-US" sz="1500" dirty="0">
                <a:solidFill>
                  <a:srgbClr val="0D0D0D"/>
                </a:solidFill>
                <a:latin typeface="Poppins Light"/>
                <a:ea typeface="+mn-lt"/>
                <a:cs typeface="Poppins Light"/>
              </a:rPr>
              <a:t> opinions ?</a:t>
            </a:r>
            <a:endParaRPr lang="en-US" dirty="0"/>
          </a:p>
          <a:p>
            <a:r>
              <a:rPr lang="en-US" sz="1500" dirty="0">
                <a:solidFill>
                  <a:srgbClr val="0D0D0D"/>
                </a:solidFill>
                <a:latin typeface="Poppins Light"/>
                <a:ea typeface="+mn-lt"/>
                <a:cs typeface="Poppins Light"/>
              </a:rPr>
              <a:t>Quels </a:t>
            </a:r>
            <a:r>
              <a:rPr lang="en-US" sz="1500" dirty="0" err="1">
                <a:solidFill>
                  <a:srgbClr val="0D0D0D"/>
                </a:solidFill>
                <a:latin typeface="Poppins Light"/>
                <a:ea typeface="+mn-lt"/>
                <a:cs typeface="Poppins Light"/>
              </a:rPr>
              <a:t>sont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leurs</a:t>
            </a:r>
            <a:r>
              <a:rPr lang="en-US" sz="1500" dirty="0">
                <a:solidFill>
                  <a:srgbClr val="0D0D0D"/>
                </a:solidFill>
                <a:latin typeface="Poppins Light"/>
                <a:ea typeface="+mn-lt"/>
                <a:cs typeface="Poppins Light"/>
              </a:rPr>
              <a:t> motivations et </a:t>
            </a:r>
            <a:r>
              <a:rPr lang="en-US" sz="1500" dirty="0" err="1">
                <a:solidFill>
                  <a:srgbClr val="0D0D0D"/>
                </a:solidFill>
                <a:latin typeface="Poppins Light"/>
                <a:ea typeface="+mn-lt"/>
                <a:cs typeface="Poppins Light"/>
              </a:rPr>
              <a:t>objectifs</a:t>
            </a:r>
            <a:r>
              <a:rPr lang="en-US" sz="1500" dirty="0">
                <a:solidFill>
                  <a:srgbClr val="0D0D0D"/>
                </a:solidFill>
                <a:latin typeface="Poppins Light"/>
                <a:ea typeface="+mn-lt"/>
                <a:cs typeface="Poppins Light"/>
              </a:rPr>
              <a:t> (politiques) ?</a:t>
            </a:r>
            <a:endParaRPr lang="en-US" dirty="0"/>
          </a:p>
          <a:p>
            <a:r>
              <a:rPr lang="en-US" sz="1500" dirty="0" err="1">
                <a:solidFill>
                  <a:srgbClr val="0D0D0D"/>
                </a:solidFill>
                <a:latin typeface="Poppins Light"/>
                <a:ea typeface="+mn-lt"/>
                <a:cs typeface="Poppins Light"/>
              </a:rPr>
              <a:t>Qu’est-ce</a:t>
            </a:r>
            <a:r>
              <a:rPr lang="en-US" sz="1500" dirty="0">
                <a:solidFill>
                  <a:srgbClr val="0D0D0D"/>
                </a:solidFill>
                <a:latin typeface="Poppins Light"/>
                <a:ea typeface="+mn-lt"/>
                <a:cs typeface="Poppins Light"/>
              </a:rPr>
              <a:t> qui les </a:t>
            </a:r>
            <a:r>
              <a:rPr lang="en-US" sz="1500" dirty="0" err="1">
                <a:solidFill>
                  <a:srgbClr val="0D0D0D"/>
                </a:solidFill>
                <a:latin typeface="Poppins Light"/>
                <a:ea typeface="+mn-lt"/>
                <a:cs typeface="Poppins Light"/>
              </a:rPr>
              <a:t>empêche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d’agir</a:t>
            </a:r>
            <a:r>
              <a:rPr lang="en-US" sz="1500" dirty="0">
                <a:solidFill>
                  <a:srgbClr val="0D0D0D"/>
                </a:solidFill>
                <a:latin typeface="Poppins Light"/>
                <a:ea typeface="+mn-lt"/>
                <a:cs typeface="Poppins Light"/>
              </a:rPr>
              <a:t> ?</a:t>
            </a:r>
            <a:endParaRPr lang="en-US" dirty="0"/>
          </a:p>
          <a:p>
            <a:r>
              <a:rPr lang="en-US" sz="1500" dirty="0">
                <a:solidFill>
                  <a:srgbClr val="0D0D0D"/>
                </a:solidFill>
                <a:latin typeface="Poppins Light"/>
                <a:ea typeface="+mn-lt"/>
                <a:cs typeface="Poppins Light"/>
              </a:rPr>
              <a:t>Quelle(s) langue(s) </a:t>
            </a:r>
            <a:r>
              <a:rPr lang="en-US" sz="1500" dirty="0" err="1">
                <a:solidFill>
                  <a:srgbClr val="0D0D0D"/>
                </a:solidFill>
                <a:latin typeface="Poppins Light"/>
                <a:ea typeface="+mn-lt"/>
                <a:cs typeface="Poppins Light"/>
              </a:rPr>
              <a:t>parlent-ils</a:t>
            </a:r>
            <a:r>
              <a:rPr lang="en-US" sz="1500" dirty="0">
                <a:solidFill>
                  <a:srgbClr val="0D0D0D"/>
                </a:solidFill>
                <a:latin typeface="Poppins Light"/>
                <a:ea typeface="+mn-lt"/>
                <a:cs typeface="Poppins Light"/>
              </a:rPr>
              <a:t> ?</a:t>
            </a:r>
            <a:endParaRPr lang="en-US" dirty="0"/>
          </a:p>
          <a:p>
            <a:r>
              <a:rPr lang="en-US" sz="1500" dirty="0">
                <a:solidFill>
                  <a:srgbClr val="0D0D0D"/>
                </a:solidFill>
                <a:latin typeface="Poppins Light"/>
                <a:ea typeface="+mn-lt"/>
                <a:cs typeface="Poppins Light"/>
              </a:rPr>
              <a:t>Quel </a:t>
            </a:r>
            <a:r>
              <a:rPr lang="en-US" sz="1500" dirty="0" err="1">
                <a:solidFill>
                  <a:srgbClr val="0D0D0D"/>
                </a:solidFill>
                <a:latin typeface="Poppins Light"/>
                <a:ea typeface="+mn-lt"/>
                <a:cs typeface="Poppins Light"/>
              </a:rPr>
              <a:t>est</a:t>
            </a:r>
            <a:r>
              <a:rPr lang="en-US" sz="1500" dirty="0">
                <a:solidFill>
                  <a:srgbClr val="0D0D0D"/>
                </a:solidFill>
                <a:latin typeface="Poppins Light"/>
                <a:ea typeface="+mn-lt"/>
                <a:cs typeface="Poppins Light"/>
              </a:rPr>
              <a:t> le format le plus </a:t>
            </a:r>
            <a:r>
              <a:rPr lang="en-US" sz="1500" dirty="0" err="1">
                <a:solidFill>
                  <a:srgbClr val="0D0D0D"/>
                </a:solidFill>
                <a:latin typeface="Poppins Light"/>
                <a:ea typeface="+mn-lt"/>
                <a:cs typeface="Poppins Light"/>
              </a:rPr>
              <a:t>adapté</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votre</a:t>
            </a:r>
            <a:r>
              <a:rPr lang="en-US" sz="1500" dirty="0">
                <a:solidFill>
                  <a:srgbClr val="0D0D0D"/>
                </a:solidFill>
                <a:latin typeface="Poppins Light"/>
                <a:ea typeface="+mn-lt"/>
                <a:cs typeface="Poppins Light"/>
              </a:rPr>
              <a:t> public ? </a:t>
            </a:r>
            <a:r>
              <a:rPr lang="en-US" sz="1500" dirty="0" err="1">
                <a:solidFill>
                  <a:srgbClr val="0D0D0D"/>
                </a:solidFill>
                <a:latin typeface="Poppins Light"/>
                <a:ea typeface="+mn-lt"/>
                <a:cs typeface="Poppins Light"/>
              </a:rPr>
              <a:t>Utilisez</a:t>
            </a:r>
            <a:r>
              <a:rPr lang="en-US" sz="1500" dirty="0">
                <a:solidFill>
                  <a:srgbClr val="0D0D0D"/>
                </a:solidFill>
                <a:latin typeface="Poppins Light"/>
                <a:ea typeface="+mn-lt"/>
                <a:cs typeface="Poppins Light"/>
              </a:rPr>
              <a:t> des formats </a:t>
            </a:r>
            <a:r>
              <a:rPr lang="en-US" sz="1500" dirty="0" err="1">
                <a:solidFill>
                  <a:srgbClr val="0D0D0D"/>
                </a:solidFill>
                <a:latin typeface="Poppins Light"/>
                <a:ea typeface="+mn-lt"/>
                <a:cs typeface="Poppins Light"/>
              </a:rPr>
              <a:t>adaptés</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vos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différents</a:t>
            </a:r>
            <a:r>
              <a:rPr lang="en-US" sz="1500" dirty="0">
                <a:solidFill>
                  <a:srgbClr val="0D0D0D"/>
                </a:solidFill>
                <a:latin typeface="Poppins Light"/>
                <a:ea typeface="+mn-lt"/>
                <a:cs typeface="Poppins Light"/>
              </a:rPr>
              <a:t> publics.</a:t>
            </a:r>
            <a:endParaRPr lang="en-US" dirty="0"/>
          </a:p>
          <a:p>
            <a:pPr>
              <a:lnSpc>
                <a:spcPts val="2475"/>
              </a:lnSpc>
            </a:pPr>
            <a:endParaRPr lang="en-US" sz="1500" dirty="0">
              <a:solidFill>
                <a:srgbClr val="0D0D0D"/>
              </a:solidFill>
              <a:latin typeface="Poppins Light"/>
              <a:ea typeface="Calibri"/>
              <a:cs typeface="Poppins Light"/>
            </a:endParaRPr>
          </a:p>
        </p:txBody>
      </p:sp>
      <p:sp>
        <p:nvSpPr>
          <p:cNvPr id="5" name="Consider"/>
          <p:cNvSpPr/>
          <p:nvPr/>
        </p:nvSpPr>
        <p:spPr>
          <a:xfrm>
            <a:off x="9439275" y="3876675"/>
            <a:ext cx="8001000" cy="428625"/>
          </a:xfrm>
          <a:prstGeom prst="rect">
            <a:avLst/>
          </a:prstGeom>
          <a:noFill/>
          <a:ln/>
        </p:spPr>
        <p:txBody>
          <a:bodyPr wrap="square" lIns="0" tIns="0" rIns="0" bIns="0" rtlCol="0" anchor="t"/>
          <a:lstStyle/>
          <a:p>
            <a:r>
              <a:rPr lang="en-US" sz="2250" err="1">
                <a:solidFill>
                  <a:srgbClr val="0D0D0D"/>
                </a:solidFill>
                <a:latin typeface="Poppins SemiBold"/>
                <a:ea typeface="+mn-lt"/>
                <a:cs typeface="Poppins SemiBold"/>
              </a:rPr>
              <a:t>Examinez</a:t>
            </a:r>
            <a:r>
              <a:rPr lang="en-US" sz="2250">
                <a:solidFill>
                  <a:srgbClr val="0D0D0D"/>
                </a:solidFill>
                <a:latin typeface="Poppins SemiBold"/>
                <a:ea typeface="+mn-lt"/>
                <a:cs typeface="Poppins SemiBold"/>
              </a:rPr>
              <a:t> les aspects </a:t>
            </a:r>
            <a:r>
              <a:rPr lang="en-US" sz="2250" err="1">
                <a:solidFill>
                  <a:srgbClr val="0D0D0D"/>
                </a:solidFill>
                <a:latin typeface="Poppins SemiBold"/>
                <a:ea typeface="+mn-lt"/>
                <a:cs typeface="Poppins SemiBold"/>
              </a:rPr>
              <a:t>suivants</a:t>
            </a:r>
            <a:r>
              <a:rPr lang="en-US" sz="2250">
                <a:solidFill>
                  <a:srgbClr val="0D0D0D"/>
                </a:solidFill>
                <a:latin typeface="Poppins SemiBold"/>
                <a:ea typeface="+mn-lt"/>
                <a:cs typeface="Poppins SemiBold"/>
              </a:rPr>
              <a:t> : </a:t>
            </a:r>
            <a:endParaRPr lang="en-US">
              <a:latin typeface="Poppins SemiBold"/>
              <a:cs typeface="Poppins SemiBold"/>
            </a:endParaRPr>
          </a:p>
          <a:p>
            <a:pPr marL="0" indent="0" algn="l">
              <a:lnSpc>
                <a:spcPts val="3375"/>
              </a:lnSpc>
              <a:buNone/>
            </a:pPr>
            <a:endParaRPr lang="en-US" sz="2250" dirty="0">
              <a:solidFill>
                <a:srgbClr val="0D0D0D"/>
              </a:solidFill>
              <a:latin typeface="Poppins SemiBold"/>
              <a:cs typeface="Poppins SemiBold"/>
            </a:endParaRPr>
          </a:p>
        </p:txBody>
      </p:sp>
      <p:sp>
        <p:nvSpPr>
          <p:cNvPr id="6" name="Using findings"/>
          <p:cNvSpPr/>
          <p:nvPr/>
        </p:nvSpPr>
        <p:spPr>
          <a:xfrm>
            <a:off x="952500" y="952500"/>
            <a:ext cx="16402050" cy="904875"/>
          </a:xfrm>
          <a:prstGeom prst="rect">
            <a:avLst/>
          </a:prstGeom>
          <a:noFill/>
          <a:ln/>
        </p:spPr>
        <p:txBody>
          <a:bodyPr wrap="square" lIns="0" tIns="0" rIns="0" bIns="0" rtlCol="0" anchor="b"/>
          <a:lstStyle/>
          <a:p>
            <a:r>
              <a:rPr lang="en-US" sz="5250" err="1">
                <a:solidFill>
                  <a:srgbClr val="FFFFFF"/>
                </a:solidFill>
                <a:latin typeface="Poppins SemiBold"/>
                <a:ea typeface="+mn-lt"/>
                <a:cs typeface="Poppins SemiBold"/>
              </a:rPr>
              <a:t>Utilisation</a:t>
            </a:r>
            <a:r>
              <a:rPr lang="en-US" sz="5250">
                <a:solidFill>
                  <a:srgbClr val="FFFFFF"/>
                </a:solidFill>
                <a:latin typeface="Poppins SemiBold"/>
                <a:ea typeface="+mn-lt"/>
                <a:cs typeface="Poppins SemiBold"/>
              </a:rPr>
              <a:t> des </a:t>
            </a:r>
            <a:r>
              <a:rPr lang="en-US" sz="5250" err="1">
                <a:solidFill>
                  <a:srgbClr val="FFFFFF"/>
                </a:solidFill>
                <a:latin typeface="Poppins SemiBold"/>
                <a:ea typeface="+mn-lt"/>
                <a:cs typeface="Poppins SemiBold"/>
              </a:rPr>
              <a:t>résultats</a:t>
            </a:r>
            <a:endParaRPr lang="en-US" err="1"/>
          </a:p>
        </p:txBody>
      </p:sp>
      <p:sp>
        <p:nvSpPr>
          <p:cNvPr id="7" name="inclusive health emergency management meaningful engagement community centred practice"/>
          <p:cNvSpPr/>
          <p:nvPr/>
        </p:nvSpPr>
        <p:spPr>
          <a:xfrm>
            <a:off x="952500" y="4581525"/>
            <a:ext cx="7315200" cy="942975"/>
          </a:xfrm>
          <a:prstGeom prst="rect">
            <a:avLst/>
          </a:prstGeom>
          <a:noFill/>
          <a:ln/>
        </p:spPr>
        <p:txBody>
          <a:bodyPr wrap="square" lIns="0" tIns="0" rIns="0" bIns="0" rtlCol="0" anchor="t"/>
          <a:lstStyle/>
          <a:p>
            <a:r>
              <a:rPr lang="en-US" sz="1500" err="1">
                <a:solidFill>
                  <a:srgbClr val="0D0D0D"/>
                </a:solidFill>
                <a:latin typeface="Poppins Light"/>
                <a:ea typeface="+mn-lt"/>
                <a:cs typeface="Poppins Light"/>
              </a:rPr>
              <a:t>une</a:t>
            </a:r>
            <a:r>
              <a:rPr lang="en-US" sz="1500">
                <a:solidFill>
                  <a:srgbClr val="0D0D0D"/>
                </a:solidFill>
                <a:latin typeface="Poppins Light"/>
                <a:ea typeface="+mn-lt"/>
                <a:cs typeface="Poppins Light"/>
              </a:rPr>
              <a:t> gestion inclusive de l’urgence sanitaire</a:t>
            </a:r>
            <a:endParaRPr lang="en-US"/>
          </a:p>
          <a:p>
            <a:r>
              <a:rPr lang="en-US" sz="1500">
                <a:solidFill>
                  <a:srgbClr val="0D0D0D"/>
                </a:solidFill>
                <a:latin typeface="Poppins Light"/>
                <a:ea typeface="+mn-lt"/>
                <a:cs typeface="Poppins Light"/>
              </a:rPr>
              <a:t>des interactions effectives</a:t>
            </a:r>
            <a:endParaRPr lang="en-US"/>
          </a:p>
          <a:p>
            <a:r>
              <a:rPr lang="en-US" sz="1500">
                <a:solidFill>
                  <a:srgbClr val="0D0D0D"/>
                </a:solidFill>
                <a:latin typeface="Poppins Light"/>
                <a:ea typeface="+mn-lt"/>
                <a:cs typeface="Poppins Light"/>
              </a:rPr>
              <a:t>des pratiques </a:t>
            </a:r>
            <a:r>
              <a:rPr lang="en-US" sz="1500" err="1">
                <a:solidFill>
                  <a:srgbClr val="0D0D0D"/>
                </a:solidFill>
                <a:latin typeface="Poppins Light"/>
                <a:ea typeface="+mn-lt"/>
                <a:cs typeface="Poppins Light"/>
              </a:rPr>
              <a:t>axées</a:t>
            </a:r>
            <a:r>
              <a:rPr lang="en-US" sz="1500">
                <a:solidFill>
                  <a:srgbClr val="0D0D0D"/>
                </a:solidFill>
                <a:latin typeface="Poppins Light"/>
                <a:ea typeface="+mn-lt"/>
                <a:cs typeface="Poppins Light"/>
              </a:rPr>
              <a:t> sur les communautés</a:t>
            </a:r>
            <a:endParaRPr lang="en-US"/>
          </a:p>
          <a:p>
            <a:pPr>
              <a:lnSpc>
                <a:spcPts val="2475"/>
              </a:lnSpc>
            </a:pPr>
            <a:endParaRPr lang="en-US" sz="1500" dirty="0">
              <a:solidFill>
                <a:srgbClr val="0D0D0D"/>
              </a:solidFill>
              <a:latin typeface="Poppins Light"/>
              <a:ea typeface="Calibri"/>
              <a:cs typeface="Poppins Light"/>
            </a:endParaRPr>
          </a:p>
        </p:txBody>
      </p:sp>
      <p:sp>
        <p:nvSpPr>
          <p:cNvPr id="8" name="Communication of findings should promote"/>
          <p:cNvSpPr/>
          <p:nvPr/>
        </p:nvSpPr>
        <p:spPr>
          <a:xfrm>
            <a:off x="952500" y="3876675"/>
            <a:ext cx="731520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La communication des résultats doit promouvoir :</a:t>
            </a:r>
            <a:endParaRPr lang="en-US"/>
          </a:p>
          <a:p>
            <a:pPr>
              <a:lnSpc>
                <a:spcPts val="3375"/>
              </a:lnSpc>
            </a:pPr>
            <a:endParaRPr lang="en-US" sz="2250" dirty="0">
              <a:solidFill>
                <a:srgbClr val="0D0D0D"/>
              </a:solidFill>
              <a:latin typeface="Poppins SemiBold"/>
              <a:ea typeface="Calibri"/>
              <a:cs typeface="Poppins Semi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4562475"/>
            <a:ext cx="16383000" cy="4953000"/>
          </a:xfrm>
          <a:prstGeom prst="rect">
            <a:avLst/>
          </a:prstGeom>
        </p:spPr>
      </p:pic>
      <p:sp>
        <p:nvSpPr>
          <p:cNvPr id="4" name="Communicate findings"/>
          <p:cNvSpPr/>
          <p:nvPr/>
        </p:nvSpPr>
        <p:spPr>
          <a:xfrm>
            <a:off x="952500" y="952500"/>
            <a:ext cx="16402050" cy="904875"/>
          </a:xfrm>
          <a:prstGeom prst="rect">
            <a:avLst/>
          </a:prstGeom>
          <a:noFill/>
          <a:ln/>
        </p:spPr>
        <p:txBody>
          <a:bodyPr wrap="square" lIns="0" tIns="0" rIns="0" bIns="0" rtlCol="0" anchor="b"/>
          <a:lstStyle/>
          <a:p>
            <a:r>
              <a:rPr lang="en-US" sz="5250" dirty="0">
                <a:solidFill>
                  <a:srgbClr val="FFFFFF"/>
                </a:solidFill>
                <a:latin typeface="Poppins SemiBold"/>
                <a:ea typeface="+mn-lt"/>
                <a:cs typeface="Poppins SemiBold"/>
              </a:rPr>
              <a:t>Communication des </a:t>
            </a:r>
            <a:r>
              <a:rPr lang="en-US" sz="5250" dirty="0" err="1">
                <a:solidFill>
                  <a:srgbClr val="FFFFFF"/>
                </a:solidFill>
                <a:latin typeface="Poppins SemiBold"/>
                <a:ea typeface="+mn-lt"/>
                <a:cs typeface="Poppins SemiBold"/>
              </a:rPr>
              <a:t>résultats</a:t>
            </a:r>
            <a:endParaRPr lang="en-US" sz="5250" dirty="0" err="1">
              <a:solidFill>
                <a:srgbClr val="FFFFFF"/>
              </a:solidFill>
              <a:latin typeface="Poppins SemiBold"/>
              <a:cs typeface="Poppins SemiBold"/>
            </a:endParaRPr>
          </a:p>
        </p:txBody>
      </p:sp>
      <p:sp>
        <p:nvSpPr>
          <p:cNvPr id="5" name="Example recommendation RCCE actors should provide guidance on how people can access vaccinations Communications should address concerns about vaccine safety and side effects Emerging types of misinformation around vaccines should be tracked and approaches"/>
          <p:cNvSpPr/>
          <p:nvPr/>
        </p:nvSpPr>
        <p:spPr>
          <a:xfrm>
            <a:off x="2114550" y="6134100"/>
            <a:ext cx="14077950" cy="2514600"/>
          </a:xfrm>
          <a:prstGeom prst="rect">
            <a:avLst/>
          </a:prstGeom>
          <a:noFill/>
          <a:ln/>
        </p:spPr>
        <p:txBody>
          <a:bodyPr wrap="square" lIns="0" tIns="0" rIns="0" bIns="0" rtlCol="0" anchor="t"/>
          <a:lstStyle/>
          <a:p>
            <a:r>
              <a:rPr lang="en-US" sz="1500" dirty="0">
                <a:solidFill>
                  <a:srgbClr val="0D0D0D"/>
                </a:solidFill>
                <a:latin typeface="Poppins Light"/>
                <a:ea typeface="Poppins Light" pitchFamily="34" charset="-122"/>
                <a:cs typeface="Poppins Light"/>
              </a:rPr>
              <a:t>
</a:t>
            </a:r>
            <a:r>
              <a:rPr lang="en-US" sz="1500" dirty="0">
                <a:solidFill>
                  <a:srgbClr val="0D0D0D"/>
                </a:solidFill>
                <a:latin typeface="Poppins Light"/>
                <a:ea typeface="+mn-lt"/>
                <a:cs typeface="Poppins Light"/>
              </a:rPr>
              <a:t>« Les </a:t>
            </a:r>
            <a:r>
              <a:rPr lang="en-US" sz="1500" dirty="0" err="1">
                <a:solidFill>
                  <a:srgbClr val="0D0D0D"/>
                </a:solidFill>
                <a:latin typeface="Poppins Light"/>
                <a:ea typeface="+mn-lt"/>
                <a:cs typeface="Poppins Light"/>
              </a:rPr>
              <a:t>acteurs</a:t>
            </a:r>
            <a:r>
              <a:rPr lang="en-US" sz="1500" dirty="0">
                <a:solidFill>
                  <a:srgbClr val="0D0D0D"/>
                </a:solidFill>
                <a:latin typeface="Poppins Light"/>
                <a:ea typeface="+mn-lt"/>
                <a:cs typeface="Poppins Light"/>
              </a:rPr>
              <a:t> de la RCCE </a:t>
            </a:r>
            <a:r>
              <a:rPr lang="en-US" sz="1500" dirty="0" err="1">
                <a:solidFill>
                  <a:srgbClr val="0D0D0D"/>
                </a:solidFill>
                <a:latin typeface="Poppins Light"/>
                <a:ea typeface="+mn-lt"/>
                <a:cs typeface="Poppins Light"/>
              </a:rPr>
              <a:t>devraient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fournir</a:t>
            </a:r>
            <a:r>
              <a:rPr lang="en-US" sz="1500" dirty="0">
                <a:solidFill>
                  <a:srgbClr val="0D0D0D"/>
                </a:solidFill>
                <a:latin typeface="Poppins Light"/>
                <a:ea typeface="+mn-lt"/>
                <a:cs typeface="Poppins Light"/>
              </a:rPr>
              <a:t> des indications sur les </a:t>
            </a:r>
            <a:r>
              <a:rPr lang="en-US" sz="1500" dirty="0" err="1">
                <a:solidFill>
                  <a:srgbClr val="0D0D0D"/>
                </a:solidFill>
                <a:latin typeface="Poppins Light"/>
                <a:ea typeface="+mn-lt"/>
                <a:cs typeface="Poppins Light"/>
              </a:rPr>
              <a:t>modalités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d’accès</a:t>
            </a:r>
            <a:r>
              <a:rPr lang="en-US" sz="1500" dirty="0">
                <a:solidFill>
                  <a:srgbClr val="0D0D0D"/>
                </a:solidFill>
                <a:latin typeface="Poppins Light"/>
                <a:ea typeface="+mn-lt"/>
                <a:cs typeface="Poppins Light"/>
              </a:rPr>
              <a:t> à la vaccination. </a:t>
            </a:r>
            <a:endParaRPr lang="en-US" sz="1500" dirty="0">
              <a:solidFill>
                <a:srgbClr val="000000"/>
              </a:solidFill>
              <a:latin typeface="Poppins Light"/>
              <a:ea typeface="+mn-lt"/>
              <a:cs typeface="Poppins Light"/>
            </a:endParaRPr>
          </a:p>
          <a:p>
            <a:r>
              <a:rPr lang="en-US" sz="1500" dirty="0">
                <a:solidFill>
                  <a:srgbClr val="0D0D0D"/>
                </a:solidFill>
                <a:latin typeface="Poppins Light"/>
                <a:ea typeface="+mn-lt"/>
                <a:cs typeface="Poppins Light"/>
              </a:rPr>
              <a:t>Les communications </a:t>
            </a:r>
            <a:r>
              <a:rPr lang="en-US" sz="1500" dirty="0" err="1">
                <a:solidFill>
                  <a:srgbClr val="0D0D0D"/>
                </a:solidFill>
                <a:latin typeface="Poppins Light"/>
                <a:ea typeface="+mn-lt"/>
                <a:cs typeface="Poppins Light"/>
              </a:rPr>
              <a:t>devraient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répondre</a:t>
            </a:r>
            <a:r>
              <a:rPr lang="en-US" sz="1500" dirty="0">
                <a:solidFill>
                  <a:srgbClr val="0D0D0D"/>
                </a:solidFill>
                <a:latin typeface="Poppins Light"/>
                <a:ea typeface="+mn-lt"/>
                <a:cs typeface="Poppins Light"/>
              </a:rPr>
              <a:t> aux </a:t>
            </a:r>
            <a:r>
              <a:rPr lang="en-US" sz="1500" dirty="0" err="1">
                <a:solidFill>
                  <a:srgbClr val="0D0D0D"/>
                </a:solidFill>
                <a:latin typeface="Poppins Light"/>
                <a:ea typeface="+mn-lt"/>
                <a:cs typeface="Poppins Light"/>
              </a:rPr>
              <a:t>préoccupations</a:t>
            </a:r>
            <a:r>
              <a:rPr lang="en-US" sz="1500" dirty="0">
                <a:solidFill>
                  <a:srgbClr val="0D0D0D"/>
                </a:solidFill>
                <a:latin typeface="Poppins Light"/>
                <a:ea typeface="+mn-lt"/>
                <a:cs typeface="Poppins Light"/>
              </a:rPr>
              <a:t> sur </a:t>
            </a:r>
            <a:r>
              <a:rPr lang="en-US" sz="1500" dirty="0" err="1">
                <a:solidFill>
                  <a:srgbClr val="0D0D0D"/>
                </a:solidFill>
                <a:latin typeface="Poppins Light"/>
                <a:ea typeface="+mn-lt"/>
                <a:cs typeface="Poppins Light"/>
              </a:rPr>
              <a:t>l’innocuité</a:t>
            </a:r>
            <a:r>
              <a:rPr lang="en-US" sz="1500" dirty="0">
                <a:solidFill>
                  <a:srgbClr val="0D0D0D"/>
                </a:solidFill>
                <a:latin typeface="Poppins Light"/>
                <a:ea typeface="+mn-lt"/>
                <a:cs typeface="Poppins Light"/>
              </a:rPr>
              <a:t> du </a:t>
            </a:r>
            <a:r>
              <a:rPr lang="en-US" sz="1500" dirty="0" err="1">
                <a:solidFill>
                  <a:srgbClr val="0D0D0D"/>
                </a:solidFill>
                <a:latin typeface="Poppins Light"/>
                <a:ea typeface="+mn-lt"/>
                <a:cs typeface="Poppins Light"/>
              </a:rPr>
              <a:t>vaccin</a:t>
            </a:r>
            <a:r>
              <a:rPr lang="en-US" sz="1500" dirty="0">
                <a:solidFill>
                  <a:srgbClr val="0D0D0D"/>
                </a:solidFill>
                <a:latin typeface="Poppins Light"/>
                <a:ea typeface="+mn-lt"/>
                <a:cs typeface="Poppins Light"/>
              </a:rPr>
              <a:t> et </a:t>
            </a:r>
            <a:r>
              <a:rPr lang="en-US" sz="1500" dirty="0" err="1">
                <a:solidFill>
                  <a:srgbClr val="0D0D0D"/>
                </a:solidFill>
                <a:latin typeface="Poppins Light"/>
                <a:ea typeface="+mn-lt"/>
                <a:cs typeface="Poppins Light"/>
              </a:rPr>
              <a:t>ses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effets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secondaires</a:t>
            </a:r>
            <a:r>
              <a:rPr lang="en-US" sz="1500" dirty="0">
                <a:solidFill>
                  <a:srgbClr val="0D0D0D"/>
                </a:solidFill>
                <a:latin typeface="Poppins Light"/>
                <a:ea typeface="+mn-lt"/>
                <a:cs typeface="Poppins Light"/>
              </a:rPr>
              <a:t>. </a:t>
            </a:r>
            <a:endParaRPr lang="en-US" dirty="0"/>
          </a:p>
          <a:p>
            <a:r>
              <a:rPr lang="en-US" sz="1500" dirty="0">
                <a:solidFill>
                  <a:srgbClr val="0D0D0D"/>
                </a:solidFill>
                <a:latin typeface="Poppins Light"/>
                <a:ea typeface="+mn-lt"/>
                <a:cs typeface="Poppins Light"/>
              </a:rPr>
              <a:t>Il </a:t>
            </a:r>
            <a:r>
              <a:rPr lang="en-US" sz="1500" dirty="0" err="1">
                <a:solidFill>
                  <a:srgbClr val="0D0D0D"/>
                </a:solidFill>
                <a:latin typeface="Poppins Light"/>
                <a:ea typeface="+mn-lt"/>
                <a:cs typeface="Poppins Light"/>
              </a:rPr>
              <a:t>conviendrait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outre</a:t>
            </a:r>
            <a:r>
              <a:rPr lang="en-US" sz="1500" dirty="0">
                <a:solidFill>
                  <a:srgbClr val="0D0D0D"/>
                </a:solidFill>
                <a:latin typeface="Poppins Light"/>
                <a:ea typeface="+mn-lt"/>
                <a:cs typeface="Poppins Light"/>
              </a:rPr>
              <a:t> de </a:t>
            </a:r>
            <a:r>
              <a:rPr lang="en-US" sz="1500" dirty="0" err="1">
                <a:solidFill>
                  <a:srgbClr val="0D0D0D"/>
                </a:solidFill>
                <a:latin typeface="Poppins Light"/>
                <a:ea typeface="+mn-lt"/>
                <a:cs typeface="Poppins Light"/>
              </a:rPr>
              <a:t>surveiller</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l’apparition</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d’idées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fausses</a:t>
            </a:r>
            <a:r>
              <a:rPr lang="en-US" sz="1500" dirty="0">
                <a:solidFill>
                  <a:srgbClr val="0D0D0D"/>
                </a:solidFill>
                <a:latin typeface="Poppins Light"/>
                <a:ea typeface="+mn-lt"/>
                <a:cs typeface="Poppins Light"/>
              </a:rPr>
              <a:t> sur le </a:t>
            </a:r>
            <a:r>
              <a:rPr lang="en-US" sz="1500" dirty="0" err="1">
                <a:solidFill>
                  <a:srgbClr val="0D0D0D"/>
                </a:solidFill>
                <a:latin typeface="Poppins Light"/>
                <a:ea typeface="+mn-lt"/>
                <a:cs typeface="Poppins Light"/>
              </a:rPr>
              <a:t>vaccin</a:t>
            </a:r>
            <a:r>
              <a:rPr lang="en-US" sz="1500" dirty="0">
                <a:solidFill>
                  <a:srgbClr val="0D0D0D"/>
                </a:solidFill>
                <a:latin typeface="Poppins Light"/>
                <a:ea typeface="+mn-lt"/>
                <a:cs typeface="Poppins Light"/>
              </a:rPr>
              <a:t> et de </a:t>
            </a:r>
            <a:r>
              <a:rPr lang="en-US" sz="1500" dirty="0" err="1">
                <a:solidFill>
                  <a:srgbClr val="0D0D0D"/>
                </a:solidFill>
                <a:latin typeface="Poppins Light"/>
                <a:ea typeface="+mn-lt"/>
                <a:cs typeface="Poppins Light"/>
              </a:rPr>
              <a:t>concevoir</a:t>
            </a:r>
            <a:r>
              <a:rPr lang="en-US" sz="1500" dirty="0">
                <a:solidFill>
                  <a:srgbClr val="0D0D0D"/>
                </a:solidFill>
                <a:latin typeface="Poppins Light"/>
                <a:ea typeface="+mn-lt"/>
                <a:cs typeface="Poppins Light"/>
              </a:rPr>
              <a:t> des </a:t>
            </a:r>
            <a:r>
              <a:rPr lang="en-US" sz="1500" dirty="0" err="1">
                <a:solidFill>
                  <a:srgbClr val="0D0D0D"/>
                </a:solidFill>
                <a:latin typeface="Poppins Light"/>
                <a:ea typeface="+mn-lt"/>
                <a:cs typeface="Poppins Light"/>
              </a:rPr>
              <a:t>approches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destinées</a:t>
            </a:r>
            <a:r>
              <a:rPr lang="en-US" sz="1500" dirty="0">
                <a:solidFill>
                  <a:srgbClr val="0D0D0D"/>
                </a:solidFill>
                <a:latin typeface="Poppins Light"/>
                <a:ea typeface="+mn-lt"/>
                <a:cs typeface="Poppins Light"/>
              </a:rPr>
              <a:t> à lever les </a:t>
            </a:r>
            <a:r>
              <a:rPr lang="en-US" sz="1500" dirty="0" err="1">
                <a:solidFill>
                  <a:srgbClr val="0D0D0D"/>
                </a:solidFill>
                <a:latin typeface="Poppins Light"/>
                <a:ea typeface="+mn-lt"/>
                <a:cs typeface="Poppins Light"/>
              </a:rPr>
              <a:t>hésitations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mesures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pourraient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contribuer</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accroître</a:t>
            </a:r>
            <a:r>
              <a:rPr lang="en-US" sz="1500" dirty="0">
                <a:solidFill>
                  <a:srgbClr val="0D0D0D"/>
                </a:solidFill>
                <a:latin typeface="Poppins Light"/>
                <a:ea typeface="+mn-lt"/>
                <a:cs typeface="Poppins Light"/>
              </a:rPr>
              <a:t> le </a:t>
            </a:r>
            <a:r>
              <a:rPr lang="en-US" sz="1500" dirty="0" err="1">
                <a:solidFill>
                  <a:srgbClr val="0D0D0D"/>
                </a:solidFill>
                <a:latin typeface="Poppins Light"/>
                <a:ea typeface="+mn-lt"/>
                <a:cs typeface="Poppins Light"/>
              </a:rPr>
              <a:t>taux</a:t>
            </a:r>
            <a:r>
              <a:rPr lang="en-US" sz="1500" dirty="0">
                <a:solidFill>
                  <a:srgbClr val="0D0D0D"/>
                </a:solidFill>
                <a:latin typeface="Poppins Light"/>
                <a:ea typeface="+mn-lt"/>
                <a:cs typeface="Poppins Light"/>
              </a:rPr>
              <a:t> de vaccination. » </a:t>
            </a:r>
            <a:endParaRPr lang="en-US" dirty="0"/>
          </a:p>
          <a:p>
            <a:r>
              <a:rPr lang="en-US" sz="1500" dirty="0" err="1">
                <a:solidFill>
                  <a:srgbClr val="0D0D0D"/>
                </a:solidFill>
                <a:latin typeface="Poppins Light"/>
                <a:ea typeface="+mn-lt"/>
                <a:cs typeface="Poppins Light"/>
              </a:rPr>
              <a:t>Employez</a:t>
            </a:r>
            <a:r>
              <a:rPr lang="en-US" sz="1500" dirty="0">
                <a:solidFill>
                  <a:srgbClr val="0D0D0D"/>
                </a:solidFill>
                <a:latin typeface="Poppins Light"/>
                <a:ea typeface="+mn-lt"/>
                <a:cs typeface="Poppins Light"/>
              </a:rPr>
              <a:t> des formulations </a:t>
            </a:r>
            <a:r>
              <a:rPr lang="en-US" sz="1500" dirty="0" err="1">
                <a:solidFill>
                  <a:srgbClr val="0D0D0D"/>
                </a:solidFill>
                <a:latin typeface="Poppins Light"/>
                <a:ea typeface="+mn-lt"/>
                <a:cs typeface="Poppins Light"/>
              </a:rPr>
              <a:t>permettant</a:t>
            </a:r>
            <a:r>
              <a:rPr lang="en-US" sz="1500" dirty="0">
                <a:solidFill>
                  <a:srgbClr val="0D0D0D"/>
                </a:solidFill>
                <a:latin typeface="Poppins Light"/>
                <a:ea typeface="+mn-lt"/>
                <a:cs typeface="Poppins Light"/>
              </a:rPr>
              <a:t> aux </a:t>
            </a:r>
            <a:r>
              <a:rPr lang="en-US" sz="1500" dirty="0" err="1">
                <a:solidFill>
                  <a:srgbClr val="0D0D0D"/>
                </a:solidFill>
                <a:latin typeface="Poppins Light"/>
                <a:ea typeface="+mn-lt"/>
                <a:cs typeface="Poppins Light"/>
              </a:rPr>
              <a:t>utilisateurs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visés</a:t>
            </a:r>
            <a:r>
              <a:rPr lang="en-US" sz="1500" dirty="0">
                <a:solidFill>
                  <a:srgbClr val="0D0D0D"/>
                </a:solidFill>
                <a:latin typeface="Poppins Light"/>
                <a:ea typeface="+mn-lt"/>
                <a:cs typeface="Poppins Light"/>
              </a:rPr>
              <a:t> de </a:t>
            </a:r>
            <a:r>
              <a:rPr lang="en-US" sz="1500" dirty="0" err="1">
                <a:solidFill>
                  <a:srgbClr val="0D0D0D"/>
                </a:solidFill>
                <a:latin typeface="Poppins Light"/>
                <a:ea typeface="+mn-lt"/>
                <a:cs typeface="Poppins Light"/>
              </a:rPr>
              <a:t>mieux</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comprendre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l’objectif</a:t>
            </a:r>
            <a:r>
              <a:rPr lang="en-US" sz="1500" dirty="0">
                <a:solidFill>
                  <a:srgbClr val="0D0D0D"/>
                </a:solidFill>
                <a:latin typeface="Poppins Light"/>
                <a:ea typeface="+mn-lt"/>
                <a:cs typeface="Poppins Light"/>
              </a:rPr>
              <a:t> des </a:t>
            </a:r>
            <a:r>
              <a:rPr lang="en-US" sz="1500" dirty="0" err="1">
                <a:solidFill>
                  <a:srgbClr val="0D0D0D"/>
                </a:solidFill>
                <a:latin typeface="Poppins Light"/>
                <a:ea typeface="+mn-lt"/>
                <a:cs typeface="Poppins Light"/>
              </a:rPr>
              <a:t>recommandations</a:t>
            </a:r>
            <a:r>
              <a:rPr lang="en-US" sz="1500" dirty="0">
                <a:solidFill>
                  <a:srgbClr val="0D0D0D"/>
                </a:solidFill>
                <a:latin typeface="Poppins Light"/>
                <a:ea typeface="+mn-lt"/>
                <a:cs typeface="Poppins Light"/>
              </a:rPr>
              <a:t> :</a:t>
            </a:r>
            <a:endParaRPr lang="en-US" dirty="0"/>
          </a:p>
          <a:p>
            <a:r>
              <a:rPr lang="en-US" sz="1500" dirty="0">
                <a:solidFill>
                  <a:srgbClr val="0D0D0D"/>
                </a:solidFill>
                <a:latin typeface="Poppins Light"/>
                <a:ea typeface="+mn-lt"/>
                <a:cs typeface="Poppins Light"/>
              </a:rPr>
              <a:t>« Ce </a:t>
            </a:r>
            <a:r>
              <a:rPr lang="en-US" sz="1500" dirty="0" err="1">
                <a:solidFill>
                  <a:srgbClr val="0D0D0D"/>
                </a:solidFill>
                <a:latin typeface="Poppins Light"/>
                <a:ea typeface="+mn-lt"/>
                <a:cs typeface="Poppins Light"/>
              </a:rPr>
              <a:t>résultat</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est</a:t>
            </a:r>
            <a:r>
              <a:rPr lang="en-US" sz="1500" dirty="0">
                <a:solidFill>
                  <a:srgbClr val="0D0D0D"/>
                </a:solidFill>
                <a:latin typeface="Poppins Light"/>
                <a:ea typeface="+mn-lt"/>
                <a:cs typeface="Poppins Light"/>
              </a:rPr>
              <a:t> crucial pour la </a:t>
            </a:r>
            <a:r>
              <a:rPr lang="en-US" sz="1500" dirty="0" err="1">
                <a:solidFill>
                  <a:srgbClr val="0D0D0D"/>
                </a:solidFill>
                <a:latin typeface="Poppins Light"/>
                <a:ea typeface="+mn-lt"/>
                <a:cs typeface="Poppins Light"/>
              </a:rPr>
              <a:t>réussite</a:t>
            </a:r>
            <a:r>
              <a:rPr lang="en-US" sz="1500" dirty="0">
                <a:solidFill>
                  <a:srgbClr val="0D0D0D"/>
                </a:solidFill>
                <a:latin typeface="Poppins Light"/>
                <a:ea typeface="+mn-lt"/>
                <a:cs typeface="Poppins Light"/>
              </a:rPr>
              <a:t> du </a:t>
            </a:r>
            <a:r>
              <a:rPr lang="en-US" sz="1500" dirty="0" err="1">
                <a:solidFill>
                  <a:srgbClr val="0D0D0D"/>
                </a:solidFill>
                <a:latin typeface="Poppins Light"/>
                <a:ea typeface="+mn-lt"/>
                <a:cs typeface="Poppins Light"/>
              </a:rPr>
              <a:t>programme</a:t>
            </a:r>
            <a:r>
              <a:rPr lang="en-US" sz="1500" dirty="0">
                <a:solidFill>
                  <a:srgbClr val="0D0D0D"/>
                </a:solidFill>
                <a:latin typeface="Poppins Light"/>
                <a:ea typeface="+mn-lt"/>
                <a:cs typeface="Poppins Light"/>
              </a:rPr>
              <a:t> de vaccination. »</a:t>
            </a:r>
            <a:endParaRPr lang="en-US" dirty="0"/>
          </a:p>
          <a:p>
            <a:r>
              <a:rPr lang="en-US" sz="1500" dirty="0">
                <a:solidFill>
                  <a:srgbClr val="0D0D0D"/>
                </a:solidFill>
                <a:latin typeface="Poppins Light"/>
                <a:ea typeface="+mn-lt"/>
                <a:cs typeface="Poppins Light"/>
              </a:rPr>
              <a:t>« Il </a:t>
            </a:r>
            <a:r>
              <a:rPr lang="en-US" sz="1500" dirty="0" err="1">
                <a:solidFill>
                  <a:srgbClr val="0D0D0D"/>
                </a:solidFill>
                <a:latin typeface="Poppins Light"/>
                <a:ea typeface="+mn-lt"/>
                <a:cs typeface="Poppins Light"/>
              </a:rPr>
              <a:t>est</a:t>
            </a:r>
            <a:r>
              <a:rPr lang="en-US" sz="1500" dirty="0">
                <a:solidFill>
                  <a:srgbClr val="0D0D0D"/>
                </a:solidFill>
                <a:latin typeface="Poppins Light"/>
                <a:ea typeface="+mn-lt"/>
                <a:cs typeface="Poppins Light"/>
              </a:rPr>
              <a:t> possible de prendre des </a:t>
            </a:r>
            <a:r>
              <a:rPr lang="en-US" sz="1500" dirty="0" err="1">
                <a:solidFill>
                  <a:srgbClr val="0D0D0D"/>
                </a:solidFill>
                <a:latin typeface="Poppins Light"/>
                <a:ea typeface="+mn-lt"/>
                <a:cs typeface="Poppins Light"/>
              </a:rPr>
              <a:t>mesures</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concrètes</a:t>
            </a:r>
            <a:r>
              <a:rPr lang="en-US" sz="1500" dirty="0">
                <a:solidFill>
                  <a:srgbClr val="0D0D0D"/>
                </a:solidFill>
                <a:latin typeface="Poppins Light"/>
                <a:ea typeface="+mn-lt"/>
                <a:cs typeface="Poppins Light"/>
              </a:rPr>
              <a:t> à </a:t>
            </a:r>
            <a:r>
              <a:rPr lang="en-US" sz="1500" dirty="0" err="1">
                <a:solidFill>
                  <a:srgbClr val="0D0D0D"/>
                </a:solidFill>
                <a:latin typeface="Poppins Light"/>
                <a:ea typeface="+mn-lt"/>
                <a:cs typeface="Poppins Light"/>
              </a:rPr>
              <a:t>ce</a:t>
            </a:r>
            <a:r>
              <a:rPr lang="en-US" sz="1500" dirty="0">
                <a:solidFill>
                  <a:srgbClr val="0D0D0D"/>
                </a:solidFill>
                <a:latin typeface="Poppins Light"/>
                <a:ea typeface="+mn-lt"/>
                <a:cs typeface="Poppins Light"/>
              </a:rPr>
              <a:t> </a:t>
            </a:r>
            <a:r>
              <a:rPr lang="en-US" sz="1500" dirty="0" err="1">
                <a:solidFill>
                  <a:srgbClr val="0D0D0D"/>
                </a:solidFill>
                <a:latin typeface="Poppins Light"/>
                <a:ea typeface="+mn-lt"/>
                <a:cs typeface="Poppins Light"/>
              </a:rPr>
              <a:t>sujet</a:t>
            </a:r>
            <a:r>
              <a:rPr lang="en-US" sz="1500" dirty="0">
                <a:solidFill>
                  <a:srgbClr val="0D0D0D"/>
                </a:solidFill>
                <a:latin typeface="Poppins Light"/>
                <a:ea typeface="+mn-lt"/>
                <a:cs typeface="Poppins Light"/>
              </a:rPr>
              <a:t>. »</a:t>
            </a:r>
            <a:endParaRPr lang="en-US" dirty="0"/>
          </a:p>
          <a:p>
            <a:r>
              <a:rPr lang="en-US" sz="1500" dirty="0">
                <a:solidFill>
                  <a:srgbClr val="0D0D0D"/>
                </a:solidFill>
                <a:latin typeface="Poppins Light"/>
                <a:ea typeface="+mn-lt"/>
                <a:cs typeface="Poppins Light"/>
              </a:rPr>
              <a:t>« Cette </a:t>
            </a:r>
            <a:r>
              <a:rPr lang="en-US" sz="1500" dirty="0" err="1">
                <a:solidFill>
                  <a:srgbClr val="0D0D0D"/>
                </a:solidFill>
                <a:latin typeface="Poppins Light"/>
                <a:ea typeface="+mn-lt"/>
                <a:cs typeface="Poppins Light"/>
              </a:rPr>
              <a:t>mesure</a:t>
            </a:r>
            <a:r>
              <a:rPr lang="en-US" sz="1500" dirty="0">
                <a:solidFill>
                  <a:srgbClr val="0D0D0D"/>
                </a:solidFill>
                <a:latin typeface="Poppins Light"/>
                <a:ea typeface="+mn-lt"/>
                <a:cs typeface="Poppins Light"/>
              </a:rPr>
              <a:t> aura un impact. »</a:t>
            </a:r>
            <a:endParaRPr lang="en-US" dirty="0"/>
          </a:p>
          <a:p>
            <a:pPr>
              <a:lnSpc>
                <a:spcPts val="2475"/>
              </a:lnSpc>
            </a:pPr>
            <a:endParaRPr lang="en-US" sz="1500" dirty="0">
              <a:solidFill>
                <a:srgbClr val="0D0D0D"/>
              </a:solidFill>
              <a:latin typeface="Poppins Light"/>
              <a:cs typeface="Poppins Light"/>
            </a:endParaRPr>
          </a:p>
        </p:txBody>
      </p:sp>
      <p:sp>
        <p:nvSpPr>
          <p:cNvPr id="6" name="Example recommendation"/>
          <p:cNvSpPr/>
          <p:nvPr/>
        </p:nvSpPr>
        <p:spPr>
          <a:xfrm>
            <a:off x="2114550" y="5429250"/>
            <a:ext cx="14077950" cy="428625"/>
          </a:xfrm>
          <a:prstGeom prst="rect">
            <a:avLst/>
          </a:prstGeom>
          <a:noFill/>
          <a:ln/>
        </p:spPr>
        <p:txBody>
          <a:bodyPr wrap="square" lIns="0" tIns="0" rIns="0" bIns="0" rtlCol="0" anchor="t"/>
          <a:lstStyle/>
          <a:p>
            <a:r>
              <a:rPr lang="en-US" sz="2250" err="1">
                <a:solidFill>
                  <a:srgbClr val="0D0D0D"/>
                </a:solidFill>
                <a:latin typeface="Poppins SemiBold"/>
                <a:ea typeface="+mn-lt"/>
                <a:cs typeface="+mn-lt"/>
              </a:rPr>
              <a:t>Exemple</a:t>
            </a:r>
            <a:r>
              <a:rPr lang="en-US" sz="2250" dirty="0">
                <a:solidFill>
                  <a:srgbClr val="0D0D0D"/>
                </a:solidFill>
                <a:latin typeface="Poppins SemiBold"/>
                <a:ea typeface="+mn-lt"/>
                <a:cs typeface="+mn-lt"/>
              </a:rPr>
              <a:t> de </a:t>
            </a:r>
            <a:r>
              <a:rPr lang="en-US" sz="2250" err="1">
                <a:solidFill>
                  <a:srgbClr val="0D0D0D"/>
                </a:solidFill>
                <a:latin typeface="Poppins SemiBold"/>
                <a:ea typeface="+mn-lt"/>
                <a:cs typeface="+mn-lt"/>
              </a:rPr>
              <a:t>recommandation</a:t>
            </a:r>
            <a:r>
              <a:rPr lang="en-US" sz="2250" dirty="0">
                <a:solidFill>
                  <a:srgbClr val="0D0D0D"/>
                </a:solidFill>
                <a:latin typeface="Poppins SemiBold"/>
                <a:ea typeface="+mn-lt"/>
                <a:cs typeface="+mn-lt"/>
              </a:rPr>
              <a:t> :</a:t>
            </a:r>
            <a:endParaRPr lang="en-US" dirty="0">
              <a:latin typeface="Poppins SemiBold"/>
              <a:ea typeface="+mn-lt"/>
              <a:cs typeface="+mn-lt"/>
            </a:endParaRPr>
          </a:p>
          <a:p>
            <a:pPr marL="0" indent="0" algn="l">
              <a:lnSpc>
                <a:spcPts val="3375"/>
              </a:lnSpc>
              <a:buNone/>
            </a:pPr>
            <a:endParaRPr lang="en-US" sz="2250" dirty="0">
              <a:solidFill>
                <a:srgbClr val="0D0D0D"/>
              </a:solidFill>
              <a:latin typeface="Poppins SemiBold"/>
              <a:cs typeface="Poppins SemiBold"/>
            </a:endParaRPr>
          </a:p>
        </p:txBody>
      </p:sp>
      <p:sp>
        <p:nvSpPr>
          <p:cNvPr id="7" name="Key findings should be linked to concrete recommendations and to its potential impact"/>
          <p:cNvSpPr/>
          <p:nvPr/>
        </p:nvSpPr>
        <p:spPr>
          <a:xfrm>
            <a:off x="952500" y="3009900"/>
            <a:ext cx="16402050" cy="1047750"/>
          </a:xfrm>
          <a:prstGeom prst="rect">
            <a:avLst/>
          </a:prstGeom>
          <a:noFill/>
          <a:ln/>
        </p:spPr>
        <p:txBody>
          <a:bodyPr wrap="square" lIns="0" tIns="0" rIns="0" bIns="0" rtlCol="0" anchor="ctr"/>
          <a:lstStyle/>
          <a:p>
            <a:r>
              <a:rPr lang="en-US" sz="3150" dirty="0">
                <a:solidFill>
                  <a:srgbClr val="2B4561"/>
                </a:solidFill>
                <a:latin typeface="Poppins SemiBold"/>
                <a:ea typeface="+mn-lt"/>
                <a:cs typeface="Poppins SemiBold"/>
              </a:rPr>
              <a:t>Les </a:t>
            </a:r>
            <a:r>
              <a:rPr lang="en-US" sz="3150" dirty="0" err="1">
                <a:solidFill>
                  <a:srgbClr val="2B4561"/>
                </a:solidFill>
                <a:latin typeface="Poppins SemiBold"/>
                <a:ea typeface="+mn-lt"/>
                <a:cs typeface="Poppins SemiBold"/>
              </a:rPr>
              <a:t>principaux</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résultats</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doivent</a:t>
            </a:r>
            <a:r>
              <a:rPr lang="en-US" sz="3150" dirty="0">
                <a:solidFill>
                  <a:srgbClr val="2B4561"/>
                </a:solidFill>
                <a:latin typeface="Poppins SemiBold"/>
                <a:ea typeface="+mn-lt"/>
                <a:cs typeface="Poppins SemiBold"/>
              </a:rPr>
              <a:t> donner lieu à des </a:t>
            </a:r>
            <a:r>
              <a:rPr lang="en-US" sz="3150" dirty="0" err="1">
                <a:solidFill>
                  <a:srgbClr val="2B4561"/>
                </a:solidFill>
                <a:latin typeface="Poppins SemiBold"/>
                <a:ea typeface="+mn-lt"/>
                <a:cs typeface="Poppins SemiBold"/>
              </a:rPr>
              <a:t>recommandations</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concrètes</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décrivant</a:t>
            </a:r>
            <a:r>
              <a:rPr lang="en-US" sz="3150" dirty="0">
                <a:solidFill>
                  <a:srgbClr val="2B4561"/>
                </a:solidFill>
                <a:latin typeface="Poppins SemiBold"/>
                <a:ea typeface="+mn-lt"/>
                <a:cs typeface="Poppins SemiBold"/>
              </a:rPr>
              <a:t> </a:t>
            </a:r>
            <a:r>
              <a:rPr lang="en-US" sz="3150" dirty="0" err="1">
                <a:solidFill>
                  <a:srgbClr val="2B4561"/>
                </a:solidFill>
                <a:latin typeface="Poppins SemiBold"/>
                <a:ea typeface="+mn-lt"/>
                <a:cs typeface="Poppins SemiBold"/>
              </a:rPr>
              <a:t>leur</a:t>
            </a:r>
            <a:r>
              <a:rPr lang="en-US" sz="3150" dirty="0">
                <a:solidFill>
                  <a:srgbClr val="2B4561"/>
                </a:solidFill>
                <a:latin typeface="Poppins SemiBold"/>
                <a:ea typeface="+mn-lt"/>
                <a:cs typeface="Poppins SemiBold"/>
              </a:rPr>
              <a:t> impact </a:t>
            </a:r>
            <a:r>
              <a:rPr lang="en-US" sz="3150" dirty="0" err="1">
                <a:solidFill>
                  <a:srgbClr val="2B4561"/>
                </a:solidFill>
                <a:latin typeface="Poppins SemiBold"/>
                <a:ea typeface="+mn-lt"/>
                <a:cs typeface="Poppins SemiBold"/>
              </a:rPr>
              <a:t>potentiel</a:t>
            </a:r>
            <a:r>
              <a:rPr lang="en-US" sz="3150" dirty="0">
                <a:solidFill>
                  <a:srgbClr val="2B4561"/>
                </a:solidFill>
                <a:latin typeface="Poppins SemiBold"/>
                <a:ea typeface="+mn-lt"/>
                <a:cs typeface="Poppins SemiBold"/>
              </a:rPr>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3667125"/>
            <a:ext cx="16383000" cy="4010025"/>
          </a:xfrm>
          <a:prstGeom prst="rect">
            <a:avLst/>
          </a:prstGeom>
        </p:spPr>
      </p:pic>
      <p:sp>
        <p:nvSpPr>
          <p:cNvPr id="4" name="Using findings"/>
          <p:cNvSpPr/>
          <p:nvPr/>
        </p:nvSpPr>
        <p:spPr>
          <a:xfrm>
            <a:off x="952500" y="952500"/>
            <a:ext cx="16402050" cy="904875"/>
          </a:xfrm>
          <a:prstGeom prst="rect">
            <a:avLst/>
          </a:prstGeom>
          <a:noFill/>
          <a:ln/>
        </p:spPr>
        <p:txBody>
          <a:bodyPr wrap="square" lIns="0" tIns="0" rIns="0" bIns="0" rtlCol="0" anchor="b"/>
          <a:lstStyle/>
          <a:p>
            <a:r>
              <a:rPr lang="en-US" sz="5250" dirty="0" err="1">
                <a:solidFill>
                  <a:srgbClr val="FFFFFF"/>
                </a:solidFill>
                <a:latin typeface="Poppins SemiBold"/>
                <a:ea typeface="+mn-lt"/>
                <a:cs typeface="Poppins SemiBold"/>
              </a:rPr>
              <a:t>Utilisation</a:t>
            </a:r>
            <a:r>
              <a:rPr lang="en-US" sz="5250" dirty="0">
                <a:solidFill>
                  <a:srgbClr val="FFFFFF"/>
                </a:solidFill>
                <a:latin typeface="Poppins SemiBold"/>
                <a:ea typeface="+mn-lt"/>
                <a:cs typeface="Poppins SemiBold"/>
              </a:rPr>
              <a:t> des </a:t>
            </a:r>
            <a:r>
              <a:rPr lang="en-US" sz="5250" dirty="0" err="1">
                <a:solidFill>
                  <a:srgbClr val="FFFFFF"/>
                </a:solidFill>
                <a:latin typeface="Poppins SemiBold"/>
                <a:ea typeface="+mn-lt"/>
                <a:cs typeface="Poppins SemiBold"/>
              </a:rPr>
              <a:t>résultats</a:t>
            </a:r>
            <a:endParaRPr lang="en-US" sz="5250" dirty="0" err="1">
              <a:solidFill>
                <a:srgbClr val="FFFFFF"/>
              </a:solidFill>
              <a:latin typeface="Poppins SemiBold"/>
              <a:ea typeface="Calibri"/>
              <a:cs typeface="Poppins SemiBold"/>
            </a:endParaRPr>
          </a:p>
        </p:txBody>
      </p:sp>
      <p:sp>
        <p:nvSpPr>
          <p:cNvPr id="5" name="Make the recommendations fit the context and resources available  Separate short-term recommendations that are easily actionable from the recommendations that may take more time and resources to achieve Clearly target each recommendation to a specific use"/>
          <p:cNvSpPr/>
          <p:nvPr/>
        </p:nvSpPr>
        <p:spPr>
          <a:xfrm>
            <a:off x="1650880" y="5238750"/>
            <a:ext cx="14077950" cy="1571625"/>
          </a:xfrm>
          <a:prstGeom prst="rect">
            <a:avLst/>
          </a:prstGeom>
          <a:noFill/>
          <a:ln/>
        </p:spPr>
        <p:txBody>
          <a:bodyPr wrap="square" lIns="0" tIns="0" rIns="0" bIns="0" rtlCol="0" anchor="t"/>
          <a:lstStyle/>
          <a:p>
            <a:pPr lvl="1"/>
            <a:r>
              <a:rPr lang="en-US" sz="1500" err="1">
                <a:solidFill>
                  <a:srgbClr val="0D0D0D"/>
                </a:solidFill>
                <a:latin typeface="Poppins Light"/>
                <a:ea typeface="+mn-lt"/>
                <a:cs typeface="+mn-lt"/>
              </a:rPr>
              <a:t>Formulez</a:t>
            </a:r>
            <a:r>
              <a:rPr lang="en-US" sz="1500" dirty="0">
                <a:solidFill>
                  <a:srgbClr val="0D0D0D"/>
                </a:solidFill>
                <a:latin typeface="Poppins Light"/>
                <a:ea typeface="+mn-lt"/>
                <a:cs typeface="+mn-lt"/>
              </a:rPr>
              <a:t> des </a:t>
            </a:r>
            <a:r>
              <a:rPr lang="en-US" sz="1500" err="1">
                <a:solidFill>
                  <a:srgbClr val="0D0D0D"/>
                </a:solidFill>
                <a:latin typeface="Poppins Light"/>
                <a:ea typeface="+mn-lt"/>
                <a:cs typeface="+mn-lt"/>
              </a:rPr>
              <a:t>recommandations</a:t>
            </a:r>
            <a:r>
              <a:rPr lang="en-US" sz="1500" dirty="0">
                <a:solidFill>
                  <a:srgbClr val="0D0D0D"/>
                </a:solidFill>
                <a:latin typeface="Poppins Light"/>
                <a:ea typeface="+mn-lt"/>
                <a:cs typeface="+mn-lt"/>
              </a:rPr>
              <a:t> </a:t>
            </a:r>
            <a:r>
              <a:rPr lang="en-US" sz="1500" b="1" err="1">
                <a:solidFill>
                  <a:srgbClr val="0D0D0D"/>
                </a:solidFill>
                <a:latin typeface="Poppins Light"/>
                <a:ea typeface="+mn-lt"/>
                <a:cs typeface="+mn-lt"/>
              </a:rPr>
              <a:t>adaptées</a:t>
            </a:r>
            <a:r>
              <a:rPr lang="en-US" sz="1500" b="1" dirty="0">
                <a:solidFill>
                  <a:srgbClr val="0D0D0D"/>
                </a:solidFill>
                <a:latin typeface="Poppins Light"/>
                <a:ea typeface="+mn-lt"/>
                <a:cs typeface="+mn-lt"/>
              </a:rPr>
              <a:t> au </a:t>
            </a:r>
            <a:r>
              <a:rPr lang="en-US" sz="1500" b="1" err="1">
                <a:solidFill>
                  <a:srgbClr val="0D0D0D"/>
                </a:solidFill>
                <a:latin typeface="Poppins Light"/>
                <a:ea typeface="+mn-lt"/>
                <a:cs typeface="+mn-lt"/>
              </a:rPr>
              <a:t>contexte</a:t>
            </a:r>
            <a:r>
              <a:rPr lang="en-US" sz="1500" b="1" dirty="0">
                <a:solidFill>
                  <a:srgbClr val="0D0D0D"/>
                </a:solidFill>
                <a:latin typeface="Poppins Light"/>
                <a:ea typeface="+mn-lt"/>
                <a:cs typeface="+mn-lt"/>
              </a:rPr>
              <a:t> et aux </a:t>
            </a:r>
            <a:r>
              <a:rPr lang="en-US" sz="1500" b="1" err="1">
                <a:solidFill>
                  <a:srgbClr val="0D0D0D"/>
                </a:solidFill>
                <a:latin typeface="Poppins Light"/>
                <a:ea typeface="+mn-lt"/>
                <a:cs typeface="+mn-lt"/>
              </a:rPr>
              <a:t>ressources</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disponibles</a:t>
            </a:r>
            <a:r>
              <a:rPr lang="en-US" sz="1500" dirty="0">
                <a:solidFill>
                  <a:srgbClr val="0D0D0D"/>
                </a:solidFill>
                <a:latin typeface="Poppins Light"/>
                <a:ea typeface="+mn-lt"/>
                <a:cs typeface="+mn-lt"/>
              </a:rPr>
              <a:t>.</a:t>
            </a:r>
            <a:endParaRPr lang="en-US" dirty="0">
              <a:latin typeface="Poppins Light"/>
              <a:ea typeface="+mn-lt"/>
              <a:cs typeface="+mn-lt"/>
            </a:endParaRPr>
          </a:p>
          <a:p>
            <a:pPr lvl="1"/>
            <a:r>
              <a:rPr lang="en-US" sz="1500" b="1" err="1">
                <a:solidFill>
                  <a:srgbClr val="0D0D0D"/>
                </a:solidFill>
                <a:latin typeface="Poppins Light"/>
                <a:ea typeface="+mn-lt"/>
                <a:cs typeface="+mn-lt"/>
              </a:rPr>
              <a:t>Séparez</a:t>
            </a:r>
            <a:r>
              <a:rPr lang="en-US" sz="1500" b="1" dirty="0">
                <a:solidFill>
                  <a:srgbClr val="0D0D0D"/>
                </a:solidFill>
                <a:latin typeface="Poppins Light"/>
                <a:ea typeface="+mn-lt"/>
                <a:cs typeface="+mn-lt"/>
              </a:rPr>
              <a:t> les </a:t>
            </a:r>
            <a:r>
              <a:rPr lang="en-US" sz="1500" b="1" err="1">
                <a:solidFill>
                  <a:srgbClr val="0D0D0D"/>
                </a:solidFill>
                <a:latin typeface="Poppins Light"/>
                <a:ea typeface="+mn-lt"/>
                <a:cs typeface="+mn-lt"/>
              </a:rPr>
              <a:t>recommandations</a:t>
            </a:r>
            <a:r>
              <a:rPr lang="en-US" sz="1500" b="1" dirty="0">
                <a:solidFill>
                  <a:srgbClr val="0D0D0D"/>
                </a:solidFill>
                <a:latin typeface="Poppins Light"/>
                <a:ea typeface="+mn-lt"/>
                <a:cs typeface="+mn-lt"/>
              </a:rPr>
              <a:t> à court </a:t>
            </a:r>
            <a:r>
              <a:rPr lang="en-US" sz="1500" b="1" err="1">
                <a:solidFill>
                  <a:srgbClr val="0D0D0D"/>
                </a:solidFill>
                <a:latin typeface="Poppins Light"/>
                <a:ea typeface="+mn-lt"/>
                <a:cs typeface="+mn-lt"/>
              </a:rPr>
              <a:t>terme</a:t>
            </a:r>
            <a:r>
              <a:rPr lang="en-US" sz="1500" dirty="0">
                <a:solidFill>
                  <a:srgbClr val="0D0D0D"/>
                </a:solidFill>
                <a:latin typeface="Poppins Light"/>
                <a:ea typeface="+mn-lt"/>
                <a:cs typeface="+mn-lt"/>
              </a:rPr>
              <a:t> qui </a:t>
            </a:r>
            <a:r>
              <a:rPr lang="en-US" sz="1500" err="1">
                <a:solidFill>
                  <a:srgbClr val="0D0D0D"/>
                </a:solidFill>
                <a:latin typeface="Poppins Light"/>
                <a:ea typeface="+mn-lt"/>
                <a:cs typeface="+mn-lt"/>
              </a:rPr>
              <a:t>sont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faciles</a:t>
            </a:r>
            <a:r>
              <a:rPr lang="en-US" sz="1500" dirty="0">
                <a:solidFill>
                  <a:srgbClr val="0D0D0D"/>
                </a:solidFill>
                <a:latin typeface="Poppins Light"/>
                <a:ea typeface="+mn-lt"/>
                <a:cs typeface="+mn-lt"/>
              </a:rPr>
              <a:t> à </a:t>
            </a:r>
            <a:r>
              <a:rPr lang="en-US" sz="1500" err="1">
                <a:solidFill>
                  <a:srgbClr val="0D0D0D"/>
                </a:solidFill>
                <a:latin typeface="Poppins Light"/>
                <a:ea typeface="+mn-lt"/>
                <a:cs typeface="+mn-lt"/>
              </a:rPr>
              <a:t>mettre</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en</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œuvre</a:t>
            </a:r>
            <a:r>
              <a:rPr lang="en-US" sz="1500" dirty="0">
                <a:solidFill>
                  <a:srgbClr val="0D0D0D"/>
                </a:solidFill>
                <a:latin typeface="Poppins Light"/>
                <a:ea typeface="+mn-lt"/>
                <a:cs typeface="+mn-lt"/>
              </a:rPr>
              <a:t> de </a:t>
            </a:r>
            <a:r>
              <a:rPr lang="en-US" sz="1500" err="1">
                <a:solidFill>
                  <a:srgbClr val="0D0D0D"/>
                </a:solidFill>
                <a:latin typeface="Poppins Light"/>
                <a:ea typeface="+mn-lt"/>
                <a:cs typeface="+mn-lt"/>
              </a:rPr>
              <a:t>celles</a:t>
            </a:r>
            <a:r>
              <a:rPr lang="en-US" sz="1500" dirty="0">
                <a:solidFill>
                  <a:srgbClr val="0D0D0D"/>
                </a:solidFill>
                <a:latin typeface="Poppins Light"/>
                <a:ea typeface="+mn-lt"/>
                <a:cs typeface="+mn-lt"/>
              </a:rPr>
              <a:t> qui </a:t>
            </a:r>
            <a:r>
              <a:rPr lang="en-US" sz="1500" err="1">
                <a:solidFill>
                  <a:srgbClr val="0D0D0D"/>
                </a:solidFill>
                <a:latin typeface="Poppins Light"/>
                <a:ea typeface="+mn-lt"/>
                <a:cs typeface="+mn-lt"/>
              </a:rPr>
              <a:t>nécessiteront</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éventuellement</a:t>
            </a:r>
            <a:r>
              <a:rPr lang="en-US" sz="1500" dirty="0">
                <a:solidFill>
                  <a:srgbClr val="0D0D0D"/>
                </a:solidFill>
                <a:latin typeface="Poppins Light"/>
                <a:ea typeface="+mn-lt"/>
                <a:cs typeface="+mn-lt"/>
              </a:rPr>
              <a:t> plus de temps et de </a:t>
            </a:r>
            <a:r>
              <a:rPr lang="en-US" sz="1500" err="1">
                <a:solidFill>
                  <a:srgbClr val="0D0D0D"/>
                </a:solidFill>
                <a:latin typeface="Poppins Light"/>
                <a:ea typeface="+mn-lt"/>
                <a:cs typeface="+mn-lt"/>
              </a:rPr>
              <a:t>ressources</a:t>
            </a:r>
            <a:r>
              <a:rPr lang="en-US" sz="1500" dirty="0">
                <a:solidFill>
                  <a:srgbClr val="0D0D0D"/>
                </a:solidFill>
                <a:latin typeface="Poppins Light"/>
                <a:ea typeface="+mn-lt"/>
                <a:cs typeface="+mn-lt"/>
              </a:rPr>
              <a:t> pour </a:t>
            </a:r>
            <a:r>
              <a:rPr lang="en-US" sz="1500" err="1">
                <a:solidFill>
                  <a:srgbClr val="0D0D0D"/>
                </a:solidFill>
                <a:latin typeface="Poppins Light"/>
                <a:ea typeface="+mn-lt"/>
                <a:cs typeface="+mn-lt"/>
              </a:rPr>
              <a:t>être</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menées</a:t>
            </a:r>
            <a:r>
              <a:rPr lang="en-US" sz="1500" dirty="0">
                <a:solidFill>
                  <a:srgbClr val="0D0D0D"/>
                </a:solidFill>
                <a:latin typeface="Poppins Light"/>
                <a:ea typeface="+mn-lt"/>
                <a:cs typeface="+mn-lt"/>
              </a:rPr>
              <a:t> à bien.</a:t>
            </a:r>
            <a:endParaRPr lang="en-US" dirty="0">
              <a:latin typeface="Poppins Light"/>
              <a:ea typeface="+mn-lt"/>
              <a:cs typeface="+mn-lt"/>
            </a:endParaRPr>
          </a:p>
          <a:p>
            <a:pPr lvl="1"/>
            <a:r>
              <a:rPr lang="en-US" sz="1500" b="1" err="1">
                <a:solidFill>
                  <a:srgbClr val="0D0D0D"/>
                </a:solidFill>
                <a:latin typeface="Poppins Light"/>
                <a:ea typeface="+mn-lt"/>
                <a:cs typeface="+mn-lt"/>
              </a:rPr>
              <a:t>Orientez</a:t>
            </a:r>
            <a:r>
              <a:rPr lang="en-US" sz="1500" b="1" dirty="0">
                <a:solidFill>
                  <a:srgbClr val="0D0D0D"/>
                </a:solidFill>
                <a:latin typeface="Poppins Light"/>
                <a:ea typeface="+mn-lt"/>
                <a:cs typeface="+mn-lt"/>
              </a:rPr>
              <a:t> </a:t>
            </a:r>
            <a:r>
              <a:rPr lang="en-US" sz="1500" err="1">
                <a:solidFill>
                  <a:srgbClr val="0D0D0D"/>
                </a:solidFill>
                <a:latin typeface="Poppins Light"/>
                <a:ea typeface="+mn-lt"/>
                <a:cs typeface="+mn-lt"/>
              </a:rPr>
              <a:t>clairement</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chaque</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recommandation</a:t>
            </a:r>
            <a:r>
              <a:rPr lang="en-US" sz="1500" b="1" dirty="0">
                <a:solidFill>
                  <a:srgbClr val="0D0D0D"/>
                </a:solidFill>
                <a:latin typeface="Poppins Light"/>
                <a:ea typeface="+mn-lt"/>
                <a:cs typeface="+mn-lt"/>
              </a:rPr>
              <a:t> </a:t>
            </a:r>
            <a:r>
              <a:rPr lang="en-US" sz="1500" err="1">
                <a:solidFill>
                  <a:srgbClr val="0D0D0D"/>
                </a:solidFill>
                <a:latin typeface="Poppins Light"/>
                <a:ea typeface="+mn-lt"/>
                <a:cs typeface="+mn-lt"/>
              </a:rPr>
              <a:t>vers</a:t>
            </a:r>
            <a:r>
              <a:rPr lang="en-US" sz="1500" dirty="0">
                <a:solidFill>
                  <a:srgbClr val="0D0D0D"/>
                </a:solidFill>
                <a:latin typeface="Poppins Light"/>
                <a:ea typeface="+mn-lt"/>
                <a:cs typeface="+mn-lt"/>
              </a:rPr>
              <a:t> un </a:t>
            </a:r>
            <a:r>
              <a:rPr lang="en-US" sz="1500" err="1">
                <a:solidFill>
                  <a:srgbClr val="0D0D0D"/>
                </a:solidFill>
                <a:latin typeface="Poppins Light"/>
                <a:ea typeface="+mn-lt"/>
                <a:cs typeface="+mn-lt"/>
              </a:rPr>
              <a:t>utilisateur</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spécifique</a:t>
            </a:r>
            <a:r>
              <a:rPr lang="en-US" sz="1500" dirty="0">
                <a:solidFill>
                  <a:srgbClr val="0D0D0D"/>
                </a:solidFill>
                <a:latin typeface="Poppins Light"/>
                <a:ea typeface="+mn-lt"/>
                <a:cs typeface="+mn-lt"/>
              </a:rPr>
              <a:t> – par </a:t>
            </a:r>
            <a:r>
              <a:rPr lang="en-US" sz="1500" err="1">
                <a:solidFill>
                  <a:srgbClr val="0D0D0D"/>
                </a:solidFill>
                <a:latin typeface="Poppins Light"/>
                <a:ea typeface="+mn-lt"/>
                <a:cs typeface="+mn-lt"/>
              </a:rPr>
              <a:t>exemple</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quelles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recommandations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s'adressent</a:t>
            </a:r>
            <a:r>
              <a:rPr lang="en-US" sz="1500" dirty="0">
                <a:solidFill>
                  <a:srgbClr val="0D0D0D"/>
                </a:solidFill>
                <a:latin typeface="Poppins Light"/>
                <a:ea typeface="+mn-lt"/>
                <a:cs typeface="+mn-lt"/>
              </a:rPr>
              <a:t> aux </a:t>
            </a:r>
            <a:r>
              <a:rPr lang="en-US" sz="1500" err="1">
                <a:solidFill>
                  <a:srgbClr val="0D0D0D"/>
                </a:solidFill>
                <a:latin typeface="Poppins Light"/>
                <a:ea typeface="+mn-lt"/>
                <a:cs typeface="+mn-lt"/>
              </a:rPr>
              <a:t>autres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acteurs</a:t>
            </a:r>
            <a:r>
              <a:rPr lang="en-US" sz="1500" dirty="0">
                <a:solidFill>
                  <a:srgbClr val="0D0D0D"/>
                </a:solidFill>
                <a:latin typeface="Poppins Light"/>
                <a:ea typeface="+mn-lt"/>
                <a:cs typeface="+mn-lt"/>
              </a:rPr>
              <a:t> de la RCCE, </a:t>
            </a:r>
            <a:r>
              <a:rPr lang="en-US" sz="1500" err="1">
                <a:solidFill>
                  <a:srgbClr val="0D0D0D"/>
                </a:solidFill>
                <a:latin typeface="Poppins Light"/>
                <a:ea typeface="+mn-lt"/>
                <a:cs typeface="+mn-lt"/>
              </a:rPr>
              <a:t>lesquelles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visent</a:t>
            </a:r>
            <a:r>
              <a:rPr lang="en-US" sz="1500" dirty="0">
                <a:solidFill>
                  <a:srgbClr val="0D0D0D"/>
                </a:solidFill>
                <a:latin typeface="Poppins Light"/>
                <a:ea typeface="+mn-lt"/>
                <a:cs typeface="+mn-lt"/>
              </a:rPr>
              <a:t> les </a:t>
            </a:r>
            <a:r>
              <a:rPr lang="en-US" sz="1500" err="1">
                <a:solidFill>
                  <a:srgbClr val="0D0D0D"/>
                </a:solidFill>
                <a:latin typeface="Poppins Light"/>
                <a:ea typeface="+mn-lt"/>
                <a:cs typeface="+mn-lt"/>
              </a:rPr>
              <a:t>pouvoirs</a:t>
            </a:r>
            <a:r>
              <a:rPr lang="en-US" sz="1500" dirty="0">
                <a:solidFill>
                  <a:srgbClr val="0D0D0D"/>
                </a:solidFill>
                <a:latin typeface="Poppins Light"/>
                <a:ea typeface="+mn-lt"/>
                <a:cs typeface="+mn-lt"/>
              </a:rPr>
              <a:t> publics </a:t>
            </a:r>
            <a:r>
              <a:rPr lang="en-US" sz="1500" err="1">
                <a:solidFill>
                  <a:srgbClr val="0D0D0D"/>
                </a:solidFill>
                <a:latin typeface="Poppins Light"/>
                <a:ea typeface="+mn-lt"/>
                <a:cs typeface="+mn-lt"/>
              </a:rPr>
              <a:t>ou</a:t>
            </a:r>
            <a:r>
              <a:rPr lang="en-US" sz="1500" dirty="0">
                <a:solidFill>
                  <a:srgbClr val="0D0D0D"/>
                </a:solidFill>
                <a:latin typeface="Poppins Light"/>
                <a:ea typeface="+mn-lt"/>
                <a:cs typeface="+mn-lt"/>
              </a:rPr>
              <a:t> les </a:t>
            </a:r>
            <a:r>
              <a:rPr lang="en-US" sz="1500" err="1">
                <a:solidFill>
                  <a:srgbClr val="0D0D0D"/>
                </a:solidFill>
                <a:latin typeface="Poppins Light"/>
                <a:ea typeface="+mn-lt"/>
                <a:cs typeface="+mn-lt"/>
              </a:rPr>
              <a:t>communautés</a:t>
            </a:r>
            <a:r>
              <a:rPr lang="en-US" sz="1500" dirty="0">
                <a:solidFill>
                  <a:srgbClr val="0D0D0D"/>
                </a:solidFill>
                <a:latin typeface="Poppins Light"/>
                <a:ea typeface="+mn-lt"/>
                <a:cs typeface="+mn-lt"/>
              </a:rPr>
              <a:t>, etc... </a:t>
            </a:r>
            <a:endParaRPr lang="en-US">
              <a:latin typeface="Poppins Light"/>
              <a:cs typeface="Poppins Light"/>
            </a:endParaRPr>
          </a:p>
          <a:p>
            <a:pPr lvl="1"/>
            <a:r>
              <a:rPr lang="en-US" sz="1500" dirty="0">
                <a:solidFill>
                  <a:srgbClr val="0D0D0D"/>
                </a:solidFill>
                <a:latin typeface="Poppins Light"/>
                <a:ea typeface="+mn-lt"/>
                <a:cs typeface="+mn-lt"/>
              </a:rPr>
              <a:t>Dans la </a:t>
            </a:r>
            <a:r>
              <a:rPr lang="en-US" sz="1500" err="1">
                <a:solidFill>
                  <a:srgbClr val="0D0D0D"/>
                </a:solidFill>
                <a:latin typeface="Poppins Light"/>
                <a:ea typeface="+mn-lt"/>
                <a:cs typeface="+mn-lt"/>
              </a:rPr>
              <a:t>mesure</a:t>
            </a:r>
            <a:r>
              <a:rPr lang="en-US" sz="1500" dirty="0">
                <a:solidFill>
                  <a:srgbClr val="0D0D0D"/>
                </a:solidFill>
                <a:latin typeface="Poppins Light"/>
                <a:ea typeface="+mn-lt"/>
                <a:cs typeface="+mn-lt"/>
              </a:rPr>
              <a:t> du possible, </a:t>
            </a:r>
            <a:r>
              <a:rPr lang="en-US" sz="1500" b="1" err="1">
                <a:solidFill>
                  <a:srgbClr val="0D0D0D"/>
                </a:solidFill>
                <a:latin typeface="Poppins Light"/>
                <a:ea typeface="+mn-lt"/>
                <a:cs typeface="+mn-lt"/>
              </a:rPr>
              <a:t>élaborez</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ces</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recommandations</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en</a:t>
            </a:r>
            <a:r>
              <a:rPr lang="en-US" sz="1500" b="1" dirty="0">
                <a:solidFill>
                  <a:srgbClr val="0D0D0D"/>
                </a:solidFill>
                <a:latin typeface="Poppins Light"/>
                <a:ea typeface="+mn-lt"/>
                <a:cs typeface="+mn-lt"/>
              </a:rPr>
              <a:t> collaboration avec les </a:t>
            </a:r>
            <a:r>
              <a:rPr lang="en-US" sz="1500" b="1" err="1">
                <a:solidFill>
                  <a:srgbClr val="0D0D0D"/>
                </a:solidFill>
                <a:latin typeface="Poppins Light"/>
                <a:ea typeface="+mn-lt"/>
                <a:cs typeface="+mn-lt"/>
              </a:rPr>
              <a:t>communautés</a:t>
            </a:r>
            <a:r>
              <a:rPr lang="en-US" sz="1500" b="1" dirty="0">
                <a:solidFill>
                  <a:srgbClr val="0D0D0D"/>
                </a:solidFill>
                <a:latin typeface="Poppins Light"/>
                <a:ea typeface="+mn-lt"/>
                <a:cs typeface="+mn-lt"/>
              </a:rPr>
              <a:t> </a:t>
            </a:r>
            <a:r>
              <a:rPr lang="en-US" sz="1500" b="1" err="1">
                <a:solidFill>
                  <a:srgbClr val="0D0D0D"/>
                </a:solidFill>
                <a:latin typeface="Poppins Light"/>
                <a:ea typeface="+mn-lt"/>
                <a:cs typeface="+mn-lt"/>
              </a:rPr>
              <a:t>concernées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ou</a:t>
            </a:r>
            <a:r>
              <a:rPr lang="en-US" sz="1500" dirty="0">
                <a:solidFill>
                  <a:srgbClr val="0D0D0D"/>
                </a:solidFill>
                <a:latin typeface="Poppins Light"/>
                <a:ea typeface="+mn-lt"/>
                <a:cs typeface="+mn-lt"/>
              </a:rPr>
              <a:t> après </a:t>
            </a:r>
            <a:r>
              <a:rPr lang="en-US" sz="1500" err="1">
                <a:solidFill>
                  <a:srgbClr val="0D0D0D"/>
                </a:solidFill>
                <a:latin typeface="Poppins Light"/>
                <a:ea typeface="+mn-lt"/>
                <a:cs typeface="+mn-lt"/>
              </a:rPr>
              <a:t>avoir</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sollicité</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leurs</a:t>
            </a:r>
            <a:r>
              <a:rPr lang="en-US" sz="1500" dirty="0">
                <a:solidFill>
                  <a:srgbClr val="0D0D0D"/>
                </a:solidFill>
                <a:latin typeface="Poppins Light"/>
                <a:ea typeface="+mn-lt"/>
                <a:cs typeface="+mn-lt"/>
              </a:rPr>
              <a:t> contributions et </a:t>
            </a:r>
            <a:r>
              <a:rPr lang="en-US" sz="1500" err="1">
                <a:solidFill>
                  <a:srgbClr val="0D0D0D"/>
                </a:solidFill>
                <a:latin typeface="Poppins Light"/>
                <a:ea typeface="+mn-lt"/>
                <a:cs typeface="+mn-lt"/>
              </a:rPr>
              <a:t>leurs</a:t>
            </a:r>
            <a:r>
              <a:rPr lang="en-US" sz="1500" dirty="0">
                <a:solidFill>
                  <a:srgbClr val="0D0D0D"/>
                </a:solidFill>
                <a:latin typeface="Poppins Light"/>
                <a:ea typeface="+mn-lt"/>
                <a:cs typeface="+mn-lt"/>
              </a:rPr>
              <a:t> </a:t>
            </a:r>
            <a:r>
              <a:rPr lang="en-US" sz="1500" err="1">
                <a:solidFill>
                  <a:srgbClr val="0D0D0D"/>
                </a:solidFill>
                <a:latin typeface="Poppins Light"/>
                <a:ea typeface="+mn-lt"/>
                <a:cs typeface="+mn-lt"/>
              </a:rPr>
              <a:t>avis</a:t>
            </a:r>
            <a:r>
              <a:rPr lang="en-US" sz="1500" dirty="0">
                <a:solidFill>
                  <a:srgbClr val="0D0D0D"/>
                </a:solidFill>
                <a:latin typeface="Poppins Light"/>
                <a:ea typeface="+mn-lt"/>
                <a:cs typeface="+mn-lt"/>
              </a:rPr>
              <a:t>.</a:t>
            </a:r>
            <a:endParaRPr lang="en-US" dirty="0">
              <a:latin typeface="Poppins Light"/>
              <a:ea typeface="+mn-lt"/>
              <a:cs typeface="+mn-lt"/>
            </a:endParaRPr>
          </a:p>
          <a:p>
            <a:pPr marL="0" indent="0" algn="l">
              <a:lnSpc>
                <a:spcPts val="2475"/>
              </a:lnSpc>
              <a:buNone/>
            </a:pPr>
            <a:endParaRPr lang="en-US" sz="1500" dirty="0">
              <a:solidFill>
                <a:srgbClr val="0D0D0D"/>
              </a:solidFill>
              <a:latin typeface="Poppins Light"/>
              <a:cs typeface="Poppins Light"/>
            </a:endParaRPr>
          </a:p>
        </p:txBody>
      </p:sp>
      <p:sp>
        <p:nvSpPr>
          <p:cNvPr id="6" name="Recommendations for impact"/>
          <p:cNvSpPr/>
          <p:nvPr/>
        </p:nvSpPr>
        <p:spPr>
          <a:xfrm>
            <a:off x="2114550" y="4533900"/>
            <a:ext cx="14077950" cy="428625"/>
          </a:xfrm>
          <a:prstGeom prst="rect">
            <a:avLst/>
          </a:prstGeom>
          <a:noFill/>
          <a:ln/>
        </p:spPr>
        <p:txBody>
          <a:bodyPr wrap="square" lIns="0" tIns="0" rIns="0" bIns="0" rtlCol="0" anchor="t"/>
          <a:lstStyle/>
          <a:p>
            <a:r>
              <a:rPr lang="en-US" sz="2250">
                <a:solidFill>
                  <a:srgbClr val="0D0D0D"/>
                </a:solidFill>
                <a:latin typeface="Poppins SemiBold"/>
                <a:ea typeface="+mn-lt"/>
                <a:cs typeface="Poppins SemiBold"/>
              </a:rPr>
              <a:t>Des </a:t>
            </a:r>
            <a:r>
              <a:rPr lang="en-US" sz="2250" err="1">
                <a:solidFill>
                  <a:srgbClr val="0D0D0D"/>
                </a:solidFill>
                <a:latin typeface="Poppins SemiBold"/>
                <a:ea typeface="+mn-lt"/>
                <a:cs typeface="Poppins SemiBold"/>
              </a:rPr>
              <a:t>recommandations</a:t>
            </a:r>
            <a:r>
              <a:rPr lang="en-US" sz="2250">
                <a:solidFill>
                  <a:srgbClr val="0D0D0D"/>
                </a:solidFill>
                <a:latin typeface="Poppins SemiBold"/>
                <a:ea typeface="+mn-lt"/>
                <a:cs typeface="Poppins SemiBold"/>
              </a:rPr>
              <a:t> </a:t>
            </a:r>
            <a:r>
              <a:rPr lang="en-US" sz="2250" err="1">
                <a:solidFill>
                  <a:srgbClr val="0D0D0D"/>
                </a:solidFill>
                <a:latin typeface="Poppins SemiBold"/>
                <a:ea typeface="+mn-lt"/>
                <a:cs typeface="Poppins SemiBold"/>
              </a:rPr>
              <a:t>conçues</a:t>
            </a:r>
            <a:r>
              <a:rPr lang="en-US" sz="2250">
                <a:solidFill>
                  <a:srgbClr val="0D0D0D"/>
                </a:solidFill>
                <a:latin typeface="Poppins SemiBold"/>
                <a:ea typeface="+mn-lt"/>
                <a:cs typeface="Poppins SemiBold"/>
              </a:rPr>
              <a:t> pour produire un impact</a:t>
            </a:r>
            <a:endParaRPr lang="en-US"/>
          </a:p>
          <a:p>
            <a:pPr>
              <a:lnSpc>
                <a:spcPts val="3375"/>
              </a:lnSpc>
            </a:pPr>
            <a:endParaRPr lang="en-US" sz="2250" dirty="0">
              <a:solidFill>
                <a:srgbClr val="0D0D0D"/>
              </a:solidFill>
              <a:latin typeface="Poppins SemiBold"/>
              <a:ea typeface="Calibri"/>
              <a:cs typeface="Poppi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Replace this" descr="preencoded.png"/>
          <p:cNvPicPr>
            <a:picLocks noChangeAspect="1"/>
          </p:cNvPicPr>
          <p:nvPr/>
        </p:nvPicPr>
        <p:blipFill>
          <a:blip r:embed="rId5"/>
          <a:srcRect/>
          <a:stretch/>
        </p:blipFill>
        <p:spPr>
          <a:xfrm>
            <a:off x="10058400" y="3028950"/>
            <a:ext cx="8229600" cy="6362700"/>
          </a:xfrm>
          <a:prstGeom prst="rect">
            <a:avLst/>
          </a:prstGeom>
        </p:spPr>
      </p:pic>
      <p:sp>
        <p:nvSpPr>
          <p:cNvPr id="4" name="name_131 Participates in seeking evidence from social and behavioural sciences ro inform RCCE activity 132 Uses a structured and replicable approach to gather evidence to deliver key RCCE tasks 133 Uses evidence for specific purposes and can describe that"/>
          <p:cNvSpPr/>
          <p:nvPr/>
        </p:nvSpPr>
        <p:spPr>
          <a:xfrm>
            <a:off x="952500" y="3352800"/>
            <a:ext cx="8277225" cy="5715000"/>
          </a:xfrm>
          <a:prstGeom prst="rect">
            <a:avLst/>
          </a:prstGeom>
          <a:noFill/>
          <a:ln/>
        </p:spPr>
        <p:txBody>
          <a:bodyPr wrap="square" lIns="0" tIns="0" rIns="0" bIns="0" rtlCol="0" anchor="ctr"/>
          <a:lstStyle/>
          <a:p>
            <a:pPr marL="0" indent="0" algn="l">
              <a:lnSpc>
                <a:spcPts val="3000"/>
              </a:lnSpc>
              <a:buNone/>
            </a:pPr>
            <a:r>
              <a:rPr lang="en-US" sz="2250">
                <a:solidFill>
                  <a:srgbClr val="0D0D0D"/>
                </a:solidFill>
                <a:latin typeface="Poppins Light" pitchFamily="34" charset="0"/>
                <a:ea typeface="Poppins Light" pitchFamily="34" charset="-122"/>
                <a:cs typeface="Poppins Light" pitchFamily="34" charset="-120"/>
              </a:rPr>
              <a:t>13.1 Participates in seeking evidence from social and behavioural sciences ro inform RCCE activity.
13.2 Uses a structured and replicable approach to gather evidence to deliver key RCCE tasks.
13.3 Uses evidence for specific purposes and can describe that purpose.
13.4 Critically ealuates the limitations, quality, relevance and application of evidence.
13.5 Communicates structured, comprehensible and accurate evidence and analytics with appropriate audiences to update and enhance RCCE practice.</a:t>
            </a:r>
            <a:endParaRPr lang="en-US" sz="2250"/>
          </a:p>
        </p:txBody>
      </p:sp>
      <p:sp>
        <p:nvSpPr>
          <p:cNvPr id="5" name="Competency 13 Assesses and uses relevant evidence"/>
          <p:cNvSpPr/>
          <p:nvPr/>
        </p:nvSpPr>
        <p:spPr>
          <a:xfrm>
            <a:off x="952500" y="352425"/>
            <a:ext cx="16640175" cy="1809750"/>
          </a:xfrm>
          <a:prstGeom prst="rect">
            <a:avLst/>
          </a:prstGeom>
          <a:noFill/>
          <a:ln/>
        </p:spPr>
        <p:txBody>
          <a:bodyPr wrap="square" lIns="0" tIns="0" rIns="0" bIns="0" rtlCol="0" anchor="b"/>
          <a:lstStyle/>
          <a:p>
            <a:pPr marL="0" indent="0" algn="l">
              <a:lnSpc>
                <a:spcPts val="7125"/>
              </a:lnSpc>
              <a:buNone/>
            </a:pPr>
            <a:r>
              <a:rPr lang="en-US" sz="5250">
                <a:solidFill>
                  <a:srgbClr val="FFFFFF"/>
                </a:solidFill>
                <a:latin typeface="Poppins SemiBold" pitchFamily="34" charset="0"/>
                <a:ea typeface="Poppins SemiBold" pitchFamily="34" charset="-122"/>
                <a:cs typeface="Poppins SemiBold" pitchFamily="34" charset="-120"/>
              </a:rPr>
              <a:t>Competency 13. Assesses and uses relevant evidence</a:t>
            </a:r>
            <a:endParaRPr lang="en-US" sz="52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Frame 2095584906" descr="preencoded.png"/>
          <p:cNvPicPr>
            <a:picLocks noChangeAspect="1"/>
          </p:cNvPicPr>
          <p:nvPr/>
        </p:nvPicPr>
        <p:blipFill>
          <a:blip r:embed="rId3"/>
          <a:srcRect/>
          <a:stretch/>
        </p:blipFill>
        <p:spPr>
          <a:xfrm>
            <a:off x="952500" y="6562725"/>
            <a:ext cx="16383000" cy="1952625"/>
          </a:xfrm>
          <a:prstGeom prst="rect">
            <a:avLst/>
          </a:prstGeom>
        </p:spPr>
      </p:pic>
      <p:pic>
        <p:nvPicPr>
          <p:cNvPr id="3" name="Frame 2095584900"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0"/>
            <a:ext cx="18288000" cy="3200400"/>
          </a:xfrm>
          <a:prstGeom prst="rect">
            <a:avLst/>
          </a:prstGeom>
        </p:spPr>
      </p:pic>
      <p:sp>
        <p:nvSpPr>
          <p:cNvPr id="4" name="name_01"/>
          <p:cNvSpPr/>
          <p:nvPr/>
        </p:nvSpPr>
        <p:spPr>
          <a:xfrm>
            <a:off x="1104900" y="671512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01</a:t>
            </a:r>
            <a:endParaRPr lang="en-US" sz="2250"/>
          </a:p>
        </p:txBody>
      </p:sp>
      <p:sp>
        <p:nvSpPr>
          <p:cNvPr id="5" name="Understand key social cultural political and economic dynamics"/>
          <p:cNvSpPr/>
          <p:nvPr/>
        </p:nvSpPr>
        <p:spPr>
          <a:xfrm>
            <a:off x="1104900" y="7139616"/>
            <a:ext cx="3381375" cy="628650"/>
          </a:xfrm>
          <a:prstGeom prst="rect">
            <a:avLst/>
          </a:prstGeom>
          <a:noFill/>
          <a:ln/>
        </p:spPr>
        <p:txBody>
          <a:bodyPr wrap="square" lIns="0" tIns="0" rIns="0" bIns="0" rtlCol="0" anchor="t"/>
          <a:lstStyle/>
          <a:p>
            <a:r>
              <a:rPr lang="en-US" sz="1500" dirty="0" err="1">
                <a:solidFill>
                  <a:srgbClr val="FFFFFF"/>
                </a:solidFill>
                <a:latin typeface="Poppins Light"/>
                <a:ea typeface="+mn-lt"/>
                <a:cs typeface="+mn-lt"/>
              </a:rPr>
              <a:t>comprendre</a:t>
            </a:r>
            <a:r>
              <a:rPr lang="en-US" sz="1500" dirty="0">
                <a:solidFill>
                  <a:srgbClr val="FFFFFF"/>
                </a:solidFill>
                <a:latin typeface="Poppins Light"/>
                <a:ea typeface="+mn-lt"/>
                <a:cs typeface="+mn-lt"/>
              </a:rPr>
              <a:t> des </a:t>
            </a:r>
            <a:r>
              <a:rPr lang="en-US" sz="1500" dirty="0" err="1">
                <a:solidFill>
                  <a:srgbClr val="FFFFFF"/>
                </a:solidFill>
                <a:latin typeface="Poppins Light"/>
                <a:ea typeface="+mn-lt"/>
                <a:cs typeface="+mn-lt"/>
              </a:rPr>
              <a:t>dynamiques</a:t>
            </a:r>
            <a:r>
              <a:rPr lang="en-US" sz="1500" dirty="0">
                <a:solidFill>
                  <a:srgbClr val="FFFFFF"/>
                </a:solidFill>
                <a:latin typeface="Poppins Light"/>
                <a:ea typeface="+mn-lt"/>
                <a:cs typeface="+mn-lt"/>
              </a:rPr>
              <a:t> </a:t>
            </a:r>
            <a:r>
              <a:rPr lang="en-US" sz="1500" dirty="0" err="1">
                <a:solidFill>
                  <a:srgbClr val="FFFFFF"/>
                </a:solidFill>
                <a:latin typeface="Poppins Light"/>
                <a:ea typeface="+mn-lt"/>
                <a:cs typeface="+mn-lt"/>
              </a:rPr>
              <a:t>sociales</a:t>
            </a:r>
            <a:r>
              <a:rPr lang="en-US" sz="1500" dirty="0">
                <a:solidFill>
                  <a:srgbClr val="FFFFFF"/>
                </a:solidFill>
                <a:latin typeface="Poppins Light"/>
                <a:ea typeface="+mn-lt"/>
                <a:cs typeface="+mn-lt"/>
              </a:rPr>
              <a:t>, </a:t>
            </a:r>
            <a:r>
              <a:rPr lang="en-US" sz="1500" dirty="0" err="1">
                <a:solidFill>
                  <a:srgbClr val="FFFFFF"/>
                </a:solidFill>
                <a:latin typeface="Poppins Light"/>
                <a:ea typeface="+mn-lt"/>
                <a:cs typeface="+mn-lt"/>
              </a:rPr>
              <a:t>culturelles</a:t>
            </a:r>
            <a:r>
              <a:rPr lang="en-US" sz="1500" dirty="0">
                <a:solidFill>
                  <a:srgbClr val="FFFFFF"/>
                </a:solidFill>
                <a:latin typeface="Poppins Light"/>
                <a:ea typeface="+mn-lt"/>
                <a:cs typeface="+mn-lt"/>
              </a:rPr>
              <a:t>, politiques et </a:t>
            </a:r>
            <a:r>
              <a:rPr lang="en-US" sz="1500" dirty="0" err="1">
                <a:solidFill>
                  <a:srgbClr val="FFFFFF"/>
                </a:solidFill>
                <a:latin typeface="Poppins Light"/>
                <a:ea typeface="+mn-lt"/>
                <a:cs typeface="+mn-lt"/>
              </a:rPr>
              <a:t>économiques</a:t>
            </a:r>
            <a:r>
              <a:rPr lang="en-US" sz="1500" dirty="0">
                <a:solidFill>
                  <a:srgbClr val="FFFFFF"/>
                </a:solidFill>
                <a:latin typeface="Poppins Light"/>
                <a:ea typeface="+mn-lt"/>
                <a:cs typeface="+mn-lt"/>
              </a:rPr>
              <a:t> </a:t>
            </a:r>
            <a:r>
              <a:rPr lang="en-US" sz="1500" dirty="0" err="1">
                <a:solidFill>
                  <a:srgbClr val="FFFFFF"/>
                </a:solidFill>
                <a:latin typeface="Poppins Light"/>
                <a:ea typeface="+mn-lt"/>
                <a:cs typeface="+mn-lt"/>
              </a:rPr>
              <a:t>clés</a:t>
            </a:r>
            <a:r>
              <a:rPr lang="en-US" sz="1500" dirty="0">
                <a:solidFill>
                  <a:srgbClr val="FFFFFF"/>
                </a:solidFill>
                <a:latin typeface="Poppins Light"/>
                <a:ea typeface="+mn-lt"/>
                <a:cs typeface="+mn-lt"/>
              </a:rPr>
              <a:t> ;</a:t>
            </a:r>
            <a:endParaRPr lang="en-US" dirty="0">
              <a:latin typeface="Poppins Light"/>
              <a:ea typeface="Calibri" panose="020F0502020204030204"/>
              <a:cs typeface="Calibri" panose="020F0502020204030204"/>
            </a:endParaRPr>
          </a:p>
          <a:p>
            <a:pPr marL="0" indent="0" algn="l">
              <a:lnSpc>
                <a:spcPts val="2475"/>
              </a:lnSpc>
              <a:buNone/>
            </a:pPr>
            <a:endParaRPr lang="en-US" sz="1500" dirty="0">
              <a:solidFill>
                <a:srgbClr val="FFFFFF"/>
              </a:solidFill>
              <a:latin typeface="Poppins Light"/>
              <a:cs typeface="Poppins Light"/>
            </a:endParaRPr>
          </a:p>
        </p:txBody>
      </p:sp>
      <p:sp>
        <p:nvSpPr>
          <p:cNvPr id="6" name="name_02"/>
          <p:cNvSpPr/>
          <p:nvPr/>
        </p:nvSpPr>
        <p:spPr>
          <a:xfrm>
            <a:off x="5343525" y="671512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02</a:t>
            </a:r>
            <a:endParaRPr lang="en-US" sz="2250"/>
          </a:p>
        </p:txBody>
      </p:sp>
      <p:sp>
        <p:nvSpPr>
          <p:cNvPr id="7" name="Identify relevant authorities and trusted leaders for message dissemination"/>
          <p:cNvSpPr/>
          <p:nvPr/>
        </p:nvSpPr>
        <p:spPr>
          <a:xfrm>
            <a:off x="5343525" y="7139616"/>
            <a:ext cx="3381375" cy="942975"/>
          </a:xfrm>
          <a:prstGeom prst="rect">
            <a:avLst/>
          </a:prstGeom>
          <a:noFill/>
          <a:ln/>
        </p:spPr>
        <p:txBody>
          <a:bodyPr wrap="square" lIns="0" tIns="0" rIns="0" bIns="0" rtlCol="0" anchor="t"/>
          <a:lstStyle/>
          <a:p>
            <a:pPr>
              <a:lnSpc>
                <a:spcPts val="2475"/>
              </a:lnSpc>
            </a:pPr>
            <a:r>
              <a:rPr lang="en-US" sz="1500">
                <a:solidFill>
                  <a:srgbClr val="FFFFFF"/>
                </a:solidFill>
                <a:latin typeface="Poppins Light"/>
                <a:ea typeface="+mn-lt"/>
                <a:cs typeface="Calibri"/>
              </a:rPr>
              <a:t>identifier</a:t>
            </a:r>
            <a:r>
              <a:rPr lang="en-US" sz="1500" dirty="0">
                <a:solidFill>
                  <a:srgbClr val="FFFFFF"/>
                </a:solidFill>
                <a:latin typeface="Poppins Light"/>
                <a:ea typeface="+mn-lt"/>
                <a:cs typeface="+mn-lt"/>
              </a:rPr>
              <a:t> les </a:t>
            </a:r>
            <a:r>
              <a:rPr lang="en-US" sz="1500" err="1">
                <a:solidFill>
                  <a:srgbClr val="FFFFFF"/>
                </a:solidFill>
                <a:latin typeface="Poppins Light"/>
                <a:ea typeface="+mn-lt"/>
                <a:cs typeface="+mn-lt"/>
              </a:rPr>
              <a:t>autorités</a:t>
            </a:r>
            <a:r>
              <a:rPr lang="en-US" sz="1500" dirty="0">
                <a:solidFill>
                  <a:srgbClr val="FFFFFF"/>
                </a:solidFill>
                <a:latin typeface="Poppins Light"/>
                <a:ea typeface="+mn-lt"/>
                <a:cs typeface="+mn-lt"/>
              </a:rPr>
              <a:t> </a:t>
            </a:r>
            <a:r>
              <a:rPr lang="en-US" sz="1500" err="1">
                <a:solidFill>
                  <a:srgbClr val="FFFFFF"/>
                </a:solidFill>
                <a:latin typeface="Poppins Light"/>
                <a:ea typeface="+mn-lt"/>
                <a:cs typeface="+mn-lt"/>
              </a:rPr>
              <a:t>concernées</a:t>
            </a:r>
            <a:r>
              <a:rPr lang="en-US" sz="1500" dirty="0">
                <a:solidFill>
                  <a:srgbClr val="FFFFFF"/>
                </a:solidFill>
                <a:latin typeface="Poppins Light"/>
                <a:ea typeface="+mn-lt"/>
                <a:cs typeface="+mn-lt"/>
              </a:rPr>
              <a:t> et des leaders </a:t>
            </a:r>
            <a:r>
              <a:rPr lang="en-US" sz="1500" err="1">
                <a:solidFill>
                  <a:srgbClr val="FFFFFF"/>
                </a:solidFill>
                <a:latin typeface="Poppins Light"/>
                <a:ea typeface="+mn-lt"/>
                <a:cs typeface="+mn-lt"/>
              </a:rPr>
              <a:t>communautaires</a:t>
            </a:r>
            <a:r>
              <a:rPr lang="en-US" sz="1500" dirty="0">
                <a:solidFill>
                  <a:srgbClr val="FFFFFF"/>
                </a:solidFill>
                <a:latin typeface="Poppins Light"/>
                <a:ea typeface="+mn-lt"/>
                <a:cs typeface="+mn-lt"/>
              </a:rPr>
              <a:t> de </a:t>
            </a:r>
            <a:r>
              <a:rPr lang="en-US" sz="1500" err="1">
                <a:solidFill>
                  <a:srgbClr val="FFFFFF"/>
                </a:solidFill>
                <a:latin typeface="Poppins Light"/>
                <a:ea typeface="+mn-lt"/>
                <a:cs typeface="+mn-lt"/>
              </a:rPr>
              <a:t>confiance</a:t>
            </a:r>
            <a:r>
              <a:rPr lang="en-US" sz="1500" dirty="0">
                <a:solidFill>
                  <a:srgbClr val="FFFFFF"/>
                </a:solidFill>
                <a:latin typeface="Poppins Light"/>
                <a:ea typeface="+mn-lt"/>
                <a:cs typeface="+mn-lt"/>
              </a:rPr>
              <a:t> pour diffuser </a:t>
            </a:r>
            <a:r>
              <a:rPr lang="en-US" sz="1500" err="1">
                <a:solidFill>
                  <a:srgbClr val="FFFFFF"/>
                </a:solidFill>
                <a:latin typeface="Poppins Light"/>
                <a:ea typeface="+mn-lt"/>
                <a:cs typeface="+mn-lt"/>
              </a:rPr>
              <a:t>nos</a:t>
            </a:r>
            <a:r>
              <a:rPr lang="en-US" sz="1500" dirty="0">
                <a:solidFill>
                  <a:srgbClr val="FFFFFF"/>
                </a:solidFill>
                <a:latin typeface="Poppins Light"/>
                <a:ea typeface="+mn-lt"/>
                <a:cs typeface="+mn-lt"/>
              </a:rPr>
              <a:t> messages ; </a:t>
            </a:r>
            <a:endParaRPr lang="en-US" sz="1500" dirty="0">
              <a:solidFill>
                <a:srgbClr val="000000"/>
              </a:solidFill>
              <a:latin typeface="Poppins Light"/>
              <a:ea typeface="Calibri" panose="020F0502020204030204"/>
              <a:cs typeface="Calibri" panose="020F0502020204030204"/>
            </a:endParaRPr>
          </a:p>
          <a:p>
            <a:pPr marL="0" indent="0" algn="l">
              <a:lnSpc>
                <a:spcPts val="2475"/>
              </a:lnSpc>
              <a:buNone/>
            </a:pPr>
            <a:endParaRPr lang="en-US" sz="1500" dirty="0">
              <a:solidFill>
                <a:srgbClr val="FFFFFF"/>
              </a:solidFill>
              <a:latin typeface="Poppins Light"/>
              <a:cs typeface="Poppins Light"/>
            </a:endParaRPr>
          </a:p>
        </p:txBody>
      </p:sp>
      <p:sp>
        <p:nvSpPr>
          <p:cNvPr id="8" name="name_03"/>
          <p:cNvSpPr/>
          <p:nvPr/>
        </p:nvSpPr>
        <p:spPr>
          <a:xfrm>
            <a:off x="9582150" y="671512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03</a:t>
            </a:r>
            <a:endParaRPr lang="en-US" sz="2250"/>
          </a:p>
        </p:txBody>
      </p:sp>
      <p:sp>
        <p:nvSpPr>
          <p:cNvPr id="9" name="Gather communities understanding of the disease and health decision-making processes"/>
          <p:cNvSpPr/>
          <p:nvPr/>
        </p:nvSpPr>
        <p:spPr>
          <a:xfrm>
            <a:off x="9582150" y="7139616"/>
            <a:ext cx="3381375" cy="942975"/>
          </a:xfrm>
          <a:prstGeom prst="rect">
            <a:avLst/>
          </a:prstGeom>
          <a:noFill/>
          <a:ln/>
        </p:spPr>
        <p:txBody>
          <a:bodyPr wrap="square" lIns="0" tIns="0" rIns="0" bIns="0" rtlCol="0" anchor="t"/>
          <a:lstStyle/>
          <a:p>
            <a:r>
              <a:rPr lang="en-US" sz="1500" err="1">
                <a:solidFill>
                  <a:srgbClr val="FFFFFF"/>
                </a:solidFill>
                <a:latin typeface="Poppins Light"/>
                <a:ea typeface="+mn-lt"/>
                <a:cs typeface="+mn-lt"/>
              </a:rPr>
              <a:t>comprendre</a:t>
            </a:r>
            <a:r>
              <a:rPr lang="en-US" sz="1500" dirty="0">
                <a:solidFill>
                  <a:srgbClr val="FFFFFF"/>
                </a:solidFill>
                <a:latin typeface="Poppins Light"/>
                <a:ea typeface="+mn-lt"/>
                <a:cs typeface="+mn-lt"/>
              </a:rPr>
              <a:t> </a:t>
            </a:r>
            <a:r>
              <a:rPr lang="en-US" sz="1500" err="1">
                <a:solidFill>
                  <a:srgbClr val="FFFFFF"/>
                </a:solidFill>
                <a:latin typeface="Poppins Light"/>
                <a:ea typeface="+mn-lt"/>
                <a:cs typeface="+mn-lt"/>
              </a:rPr>
              <a:t>ce</a:t>
            </a:r>
            <a:r>
              <a:rPr lang="en-US" sz="1500">
                <a:solidFill>
                  <a:srgbClr val="FFFFFF"/>
                </a:solidFill>
                <a:latin typeface="Poppins Light"/>
                <a:ea typeface="+mn-lt"/>
                <a:cs typeface="+mn-lt"/>
              </a:rPr>
              <a:t> que les communautés pensent de la maladie et des processus décisionnels en matière de santé ;</a:t>
            </a:r>
            <a:endParaRPr lang="en-US">
              <a:latin typeface="Poppins Light"/>
              <a:ea typeface="+mn-lt"/>
              <a:cs typeface="+mn-lt"/>
            </a:endParaRPr>
          </a:p>
          <a:p>
            <a:pPr marL="0" indent="0" algn="l">
              <a:lnSpc>
                <a:spcPts val="2475"/>
              </a:lnSpc>
              <a:buNone/>
            </a:pPr>
            <a:endParaRPr lang="en-US" sz="1500" dirty="0">
              <a:solidFill>
                <a:srgbClr val="FFFFFF"/>
              </a:solidFill>
              <a:latin typeface="Poppins Light"/>
              <a:cs typeface="Poppins Light"/>
            </a:endParaRPr>
          </a:p>
        </p:txBody>
      </p:sp>
      <p:sp>
        <p:nvSpPr>
          <p:cNvPr id="10" name="name_04"/>
          <p:cNvSpPr/>
          <p:nvPr/>
        </p:nvSpPr>
        <p:spPr>
          <a:xfrm>
            <a:off x="13820775" y="6715125"/>
            <a:ext cx="3381375" cy="428625"/>
          </a:xfrm>
          <a:prstGeom prst="rect">
            <a:avLst/>
          </a:prstGeom>
          <a:noFill/>
          <a:ln/>
        </p:spPr>
        <p:txBody>
          <a:bodyPr wrap="square" lIns="0" tIns="0" rIns="0" bIns="0" rtlCol="0" anchor="t"/>
          <a:lstStyle/>
          <a:p>
            <a:pPr marL="0" indent="0" algn="l">
              <a:lnSpc>
                <a:spcPts val="3375"/>
              </a:lnSpc>
              <a:buNone/>
            </a:pPr>
            <a:r>
              <a:rPr lang="en-US" sz="2250">
                <a:solidFill>
                  <a:srgbClr val="FFFFFF"/>
                </a:solidFill>
                <a:latin typeface="Poppins SemiBold" pitchFamily="34" charset="0"/>
                <a:ea typeface="Poppins SemiBold" pitchFamily="34" charset="-122"/>
                <a:cs typeface="Poppins SemiBold" pitchFamily="34" charset="-120"/>
              </a:rPr>
              <a:t>04</a:t>
            </a:r>
            <a:endParaRPr lang="en-US" sz="2250"/>
          </a:p>
        </p:txBody>
      </p:sp>
      <p:sp>
        <p:nvSpPr>
          <p:cNvPr id="11" name="Inform appropriate and effective response efforts"/>
          <p:cNvSpPr/>
          <p:nvPr/>
        </p:nvSpPr>
        <p:spPr>
          <a:xfrm>
            <a:off x="13820775" y="7139616"/>
            <a:ext cx="3381375" cy="628650"/>
          </a:xfrm>
          <a:prstGeom prst="rect">
            <a:avLst/>
          </a:prstGeom>
          <a:noFill/>
          <a:ln/>
        </p:spPr>
        <p:txBody>
          <a:bodyPr wrap="square" lIns="0" tIns="0" rIns="0" bIns="0" rtlCol="0" anchor="t"/>
          <a:lstStyle/>
          <a:p>
            <a:r>
              <a:rPr lang="en-US" sz="1500" err="1">
                <a:solidFill>
                  <a:srgbClr val="FFFFFF"/>
                </a:solidFill>
                <a:latin typeface="Poppins Light"/>
                <a:ea typeface="+mn-lt"/>
                <a:cs typeface="+mn-lt"/>
              </a:rPr>
              <a:t>définir</a:t>
            </a:r>
            <a:r>
              <a:rPr lang="en-US" sz="1500">
                <a:solidFill>
                  <a:srgbClr val="FFFFFF"/>
                </a:solidFill>
                <a:latin typeface="Poppins Light"/>
                <a:ea typeface="+mn-lt"/>
                <a:cs typeface="+mn-lt"/>
              </a:rPr>
              <a:t> des interventions appropriées et efficaces</a:t>
            </a:r>
            <a:endParaRPr lang="en-US">
              <a:latin typeface="Poppins Light"/>
              <a:ea typeface="Calibri" panose="020F0502020204030204"/>
              <a:cs typeface="Calibri" panose="020F0502020204030204"/>
            </a:endParaRPr>
          </a:p>
          <a:p>
            <a:pPr marL="0" indent="0" algn="l">
              <a:lnSpc>
                <a:spcPts val="2475"/>
              </a:lnSpc>
              <a:buNone/>
            </a:pPr>
            <a:endParaRPr lang="en-US" sz="1500" dirty="0">
              <a:solidFill>
                <a:srgbClr val="FFFFFF"/>
              </a:solidFill>
              <a:latin typeface="Poppins Light"/>
              <a:cs typeface="Poppins Light"/>
            </a:endParaRPr>
          </a:p>
        </p:txBody>
      </p:sp>
      <p:sp>
        <p:nvSpPr>
          <p:cNvPr id="12" name="Key Reasons Why is an RQA needed"/>
          <p:cNvSpPr/>
          <p:nvPr/>
        </p:nvSpPr>
        <p:spPr>
          <a:xfrm>
            <a:off x="952500" y="5143500"/>
            <a:ext cx="14306550" cy="714375"/>
          </a:xfrm>
          <a:prstGeom prst="rect">
            <a:avLst/>
          </a:prstGeom>
          <a:noFill/>
          <a:ln/>
        </p:spPr>
        <p:txBody>
          <a:bodyPr wrap="square" lIns="0" tIns="0" rIns="0" bIns="0" rtlCol="0" anchor="t"/>
          <a:lstStyle/>
          <a:p>
            <a:r>
              <a:rPr lang="en-US" sz="3750" b="1" err="1">
                <a:solidFill>
                  <a:srgbClr val="0D0D0D"/>
                </a:solidFill>
                <a:latin typeface="Poppins SemiBold"/>
                <a:ea typeface="+mn-lt"/>
                <a:cs typeface="+mn-lt"/>
              </a:rPr>
              <a:t>Principales</a:t>
            </a:r>
            <a:r>
              <a:rPr lang="en-US" sz="3750" b="1">
                <a:solidFill>
                  <a:srgbClr val="0D0D0D"/>
                </a:solidFill>
                <a:latin typeface="Poppins SemiBold"/>
                <a:ea typeface="+mn-lt"/>
                <a:cs typeface="+mn-lt"/>
              </a:rPr>
              <a:t> raisons :</a:t>
            </a:r>
            <a:endParaRPr lang="en-US">
              <a:latin typeface="Poppins SemiBold"/>
            </a:endParaRPr>
          </a:p>
          <a:p>
            <a:pPr marL="0" indent="0" algn="l">
              <a:lnSpc>
                <a:spcPts val="5625"/>
              </a:lnSpc>
              <a:buNone/>
            </a:pPr>
            <a:endParaRPr lang="en-US" sz="3750" dirty="0">
              <a:solidFill>
                <a:srgbClr val="0D0D0D"/>
              </a:solidFill>
              <a:latin typeface="Poppins SemiBold"/>
              <a:cs typeface="Poppins SemiBold"/>
            </a:endParaRPr>
          </a:p>
        </p:txBody>
      </p:sp>
      <p:sp>
        <p:nvSpPr>
          <p:cNvPr id="13" name="Before you start the process remember to establish"/>
          <p:cNvSpPr/>
          <p:nvPr/>
        </p:nvSpPr>
        <p:spPr>
          <a:xfrm>
            <a:off x="952500" y="695325"/>
            <a:ext cx="16640175" cy="1809750"/>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Avant </a:t>
            </a:r>
            <a:r>
              <a:rPr lang="en-US" sz="5250" b="1" err="1">
                <a:solidFill>
                  <a:srgbClr val="FFFFFF"/>
                </a:solidFill>
                <a:latin typeface="Poppins SemiBold"/>
                <a:ea typeface="+mn-lt"/>
                <a:cs typeface="+mn-lt"/>
              </a:rPr>
              <a:t>d’entamer</a:t>
            </a:r>
            <a:r>
              <a:rPr lang="en-US" sz="5250" b="1">
                <a:solidFill>
                  <a:srgbClr val="FFFFFF"/>
                </a:solidFill>
                <a:latin typeface="Poppins SemiBold"/>
                <a:ea typeface="+mn-lt"/>
                <a:cs typeface="+mn-lt"/>
              </a:rPr>
              <a:t> le processus,</a:t>
            </a:r>
            <a:endParaRPr lang="en-US" b="1">
              <a:solidFill>
                <a:srgbClr val="000000"/>
              </a:solidFill>
              <a:latin typeface="Poppins SemiBold"/>
              <a:ea typeface="+mn-lt"/>
              <a:cs typeface="+mn-lt"/>
            </a:endParaRPr>
          </a:p>
          <a:p>
            <a:r>
              <a:rPr lang="en-US" sz="5250" b="1" err="1">
                <a:solidFill>
                  <a:srgbClr val="FFFFFF"/>
                </a:solidFill>
                <a:latin typeface="Poppins SemiBold"/>
                <a:ea typeface="+mn-lt"/>
                <a:cs typeface="+mn-lt"/>
              </a:rPr>
              <a:t>veillez</a:t>
            </a:r>
            <a:r>
              <a:rPr lang="en-US" sz="5250" b="1" dirty="0">
                <a:solidFill>
                  <a:srgbClr val="FFFFFF"/>
                </a:solidFill>
                <a:latin typeface="Poppins SemiBold"/>
                <a:ea typeface="+mn-lt"/>
                <a:cs typeface="+mn-lt"/>
              </a:rPr>
              <a:t> à </a:t>
            </a:r>
            <a:r>
              <a:rPr lang="en-US" sz="5250" b="1" err="1">
                <a:solidFill>
                  <a:srgbClr val="FFFFFF"/>
                </a:solidFill>
                <a:latin typeface="Poppins SemiBold"/>
                <a:ea typeface="+mn-lt"/>
                <a:cs typeface="+mn-lt"/>
              </a:rPr>
              <a:t>déterminer</a:t>
            </a:r>
            <a:r>
              <a:rPr lang="en-US" sz="5250" b="1" dirty="0">
                <a:solidFill>
                  <a:srgbClr val="FFFFFF"/>
                </a:solidFill>
                <a:latin typeface="Poppins SemiBold"/>
                <a:ea typeface="+mn-lt"/>
                <a:cs typeface="+mn-lt"/>
              </a:rPr>
              <a:t> :</a:t>
            </a:r>
            <a:endParaRPr lang="en-US" b="1" dirty="0">
              <a:latin typeface="Poppins SemiBold"/>
              <a:ea typeface="+mn-lt"/>
              <a:cs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52500" y="5505450"/>
            <a:ext cx="7258050" cy="3886200"/>
          </a:xfrm>
          <a:prstGeom prst="rect">
            <a:avLst/>
          </a:prstGeom>
        </p:spPr>
      </p:pic>
      <p:pic>
        <p:nvPicPr>
          <p:cNvPr id="4" name="Frame 209558490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077450" y="5505450"/>
            <a:ext cx="7258050" cy="3886200"/>
          </a:xfrm>
          <a:prstGeom prst="rect">
            <a:avLst/>
          </a:prstGeom>
        </p:spPr>
      </p:pic>
      <p:sp>
        <p:nvSpPr>
          <p:cNvPr id="5" name="RQAs are needed when existing information is insufficient or out of date to address your questions"/>
          <p:cNvSpPr/>
          <p:nvPr/>
        </p:nvSpPr>
        <p:spPr>
          <a:xfrm>
            <a:off x="952500" y="3695700"/>
            <a:ext cx="16049625" cy="1428750"/>
          </a:xfrm>
          <a:prstGeom prst="rect">
            <a:avLst/>
          </a:prstGeom>
          <a:noFill/>
          <a:ln/>
        </p:spPr>
        <p:txBody>
          <a:bodyPr wrap="square" lIns="0" tIns="0" rIns="0" bIns="0" rtlCol="0" anchor="t"/>
          <a:lstStyle/>
          <a:p>
            <a:r>
              <a:rPr lang="en-US" sz="3750" b="1">
                <a:solidFill>
                  <a:srgbClr val="0D0D0D"/>
                </a:solidFill>
                <a:latin typeface="Poppins SemiBold"/>
                <a:ea typeface="+mn-lt"/>
                <a:cs typeface="+mn-lt"/>
              </a:rPr>
              <a:t>Une EQR </a:t>
            </a:r>
            <a:r>
              <a:rPr lang="en-US" sz="3750" b="1" err="1">
                <a:solidFill>
                  <a:srgbClr val="0D0D0D"/>
                </a:solidFill>
                <a:latin typeface="Poppins SemiBold"/>
                <a:ea typeface="+mn-lt"/>
                <a:cs typeface="+mn-lt"/>
              </a:rPr>
              <a:t>est</a:t>
            </a:r>
            <a:r>
              <a:rPr lang="en-US" sz="3750" b="1">
                <a:solidFill>
                  <a:srgbClr val="0D0D0D"/>
                </a:solidFill>
                <a:latin typeface="Poppins SemiBold"/>
                <a:ea typeface="+mn-lt"/>
                <a:cs typeface="+mn-lt"/>
              </a:rPr>
              <a:t> nécessaire lorsque les informations existantes sont trop insuffisantes ou anciennes pour répondre à vos questions</a:t>
            </a:r>
            <a:endParaRPr lang="en-US" b="1">
              <a:latin typeface="Poppins SemiBold"/>
              <a:ea typeface="+mn-lt"/>
              <a:cs typeface="+mn-lt"/>
            </a:endParaRPr>
          </a:p>
          <a:p>
            <a:pPr marL="0" indent="0" algn="l">
              <a:lnSpc>
                <a:spcPts val="5625"/>
              </a:lnSpc>
              <a:buNone/>
            </a:pPr>
            <a:endParaRPr lang="en-US" sz="3750" dirty="0">
              <a:solidFill>
                <a:srgbClr val="0D0D0D"/>
              </a:solidFill>
              <a:latin typeface="Poppins SemiBold"/>
              <a:cs typeface="Poppins SemiBold"/>
            </a:endParaRPr>
          </a:p>
        </p:txBody>
      </p:sp>
      <p:sp>
        <p:nvSpPr>
          <p:cNvPr id="6" name="What existing evidence can you refer to"/>
          <p:cNvSpPr/>
          <p:nvPr/>
        </p:nvSpPr>
        <p:spPr>
          <a:xfrm>
            <a:off x="952500" y="1085850"/>
            <a:ext cx="16640175"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Quelles données </a:t>
            </a:r>
            <a:r>
              <a:rPr lang="en-US" sz="5250" b="1" err="1">
                <a:solidFill>
                  <a:srgbClr val="FFFFFF"/>
                </a:solidFill>
                <a:latin typeface="Poppins SemiBold"/>
                <a:ea typeface="+mn-lt"/>
                <a:cs typeface="+mn-lt"/>
              </a:rPr>
              <a:t>factuelles</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existantes</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pouvez-vous</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utiliser</a:t>
            </a:r>
            <a:r>
              <a:rPr lang="en-US" sz="5250" b="1" dirty="0">
                <a:solidFill>
                  <a:srgbClr val="FFFFFF"/>
                </a:solidFill>
                <a:latin typeface="Poppins SemiBold"/>
                <a:ea typeface="+mn-lt"/>
                <a:cs typeface="+mn-lt"/>
              </a:rPr>
              <a:t> ?</a:t>
            </a:r>
            <a:endParaRPr lang="en-US" b="1" dirty="0">
              <a:latin typeface="Poppins SemiBold"/>
              <a:ea typeface="+mn-lt"/>
              <a:cs typeface="+mn-lt"/>
            </a:endParaRPr>
          </a:p>
        </p:txBody>
      </p:sp>
      <p:sp>
        <p:nvSpPr>
          <p:cNvPr id="7" name="Possible Sources"/>
          <p:cNvSpPr/>
          <p:nvPr/>
        </p:nvSpPr>
        <p:spPr>
          <a:xfrm>
            <a:off x="1181100" y="5734050"/>
            <a:ext cx="6819900" cy="523875"/>
          </a:xfrm>
          <a:prstGeom prst="rect">
            <a:avLst/>
          </a:prstGeom>
          <a:noFill/>
          <a:ln/>
        </p:spPr>
        <p:txBody>
          <a:bodyPr wrap="square" lIns="0" tIns="0" rIns="0" bIns="0" rtlCol="0" anchor="t"/>
          <a:lstStyle/>
          <a:p>
            <a:r>
              <a:rPr lang="en-US" sz="3000" b="1">
                <a:solidFill>
                  <a:srgbClr val="FFFFFF"/>
                </a:solidFill>
                <a:latin typeface="Poppins SemiBold"/>
                <a:ea typeface="+mn-lt"/>
                <a:cs typeface="+mn-lt"/>
              </a:rPr>
              <a:t>Sources possibles :</a:t>
            </a:r>
            <a:endParaRPr lang="en-US">
              <a:latin typeface="Poppins SemiBold"/>
            </a:endParaRPr>
          </a:p>
          <a:p>
            <a:pPr marL="0" indent="0" algn="l">
              <a:lnSpc>
                <a:spcPts val="4125"/>
              </a:lnSpc>
              <a:buNone/>
            </a:pPr>
            <a:endParaRPr lang="en-US" sz="3000" dirty="0">
              <a:solidFill>
                <a:srgbClr val="FFFFFF"/>
              </a:solidFill>
              <a:latin typeface="Poppins SemiBold"/>
              <a:cs typeface="Poppins SemiBold"/>
            </a:endParaRPr>
          </a:p>
        </p:txBody>
      </p:sp>
      <p:sp>
        <p:nvSpPr>
          <p:cNvPr id="8" name="National RCCE plan Health partners  NGOs data Internet searches"/>
          <p:cNvSpPr/>
          <p:nvPr/>
        </p:nvSpPr>
        <p:spPr>
          <a:xfrm>
            <a:off x="1181100" y="6534150"/>
            <a:ext cx="6819900" cy="1314450"/>
          </a:xfrm>
          <a:prstGeom prst="rect">
            <a:avLst/>
          </a:prstGeom>
          <a:noFill/>
          <a:ln/>
        </p:spPr>
        <p:txBody>
          <a:bodyPr wrap="square" lIns="0" tIns="0" rIns="0" bIns="0" rtlCol="0" anchor="t"/>
          <a:lstStyle/>
          <a:p>
            <a:r>
              <a:rPr lang="en-US" sz="2400">
                <a:solidFill>
                  <a:srgbClr val="FFFFFF"/>
                </a:solidFill>
                <a:latin typeface="Poppins Light"/>
                <a:ea typeface="+mn-lt"/>
                <a:cs typeface="+mn-lt"/>
              </a:rPr>
              <a:t>Plan national de RCCE</a:t>
            </a:r>
            <a:endParaRPr lang="en-US">
              <a:latin typeface="Poppins Light"/>
              <a:ea typeface="+mn-lt"/>
              <a:cs typeface="+mn-lt"/>
            </a:endParaRPr>
          </a:p>
          <a:p>
            <a:r>
              <a:rPr lang="en-US" sz="2400">
                <a:solidFill>
                  <a:srgbClr val="FFFFFF"/>
                </a:solidFill>
                <a:latin typeface="Poppins Light"/>
                <a:ea typeface="+mn-lt"/>
                <a:cs typeface="+mn-lt"/>
              </a:rPr>
              <a:t>Données </a:t>
            </a:r>
            <a:r>
              <a:rPr lang="en-US" sz="2400" err="1">
                <a:solidFill>
                  <a:srgbClr val="FFFFFF"/>
                </a:solidFill>
                <a:latin typeface="Poppins Light"/>
                <a:ea typeface="+mn-lt"/>
                <a:cs typeface="+mn-lt"/>
              </a:rPr>
              <a:t>fournies</a:t>
            </a:r>
            <a:r>
              <a:rPr lang="en-US" sz="2400">
                <a:solidFill>
                  <a:srgbClr val="FFFFFF"/>
                </a:solidFill>
                <a:latin typeface="Poppins Light"/>
                <a:ea typeface="+mn-lt"/>
                <a:cs typeface="+mn-lt"/>
              </a:rPr>
              <a:t> par des </a:t>
            </a:r>
            <a:r>
              <a:rPr lang="en-US" sz="2400" err="1">
                <a:solidFill>
                  <a:srgbClr val="FFFFFF"/>
                </a:solidFill>
                <a:latin typeface="Poppins Light"/>
                <a:ea typeface="+mn-lt"/>
                <a:cs typeface="+mn-lt"/>
              </a:rPr>
              <a:t>partenaires</a:t>
            </a:r>
            <a:r>
              <a:rPr lang="en-US" sz="2400">
                <a:solidFill>
                  <a:srgbClr val="FFFFFF"/>
                </a:solidFill>
                <a:latin typeface="Poppins Light"/>
                <a:ea typeface="+mn-lt"/>
                <a:cs typeface="+mn-lt"/>
              </a:rPr>
              <a:t> de santé/des ONG</a:t>
            </a:r>
            <a:endParaRPr lang="en-US">
              <a:latin typeface="Poppins Light"/>
              <a:ea typeface="Calibri" panose="020F0502020204030204"/>
              <a:cs typeface="Calibri" panose="020F0502020204030204"/>
            </a:endParaRPr>
          </a:p>
          <a:p>
            <a:r>
              <a:rPr lang="en-US" sz="2400">
                <a:solidFill>
                  <a:srgbClr val="FFFFFF"/>
                </a:solidFill>
                <a:latin typeface="Poppins Light"/>
                <a:ea typeface="+mn-lt"/>
                <a:cs typeface="+mn-lt"/>
              </a:rPr>
              <a:t>Recherches Internet</a:t>
            </a:r>
            <a:endParaRPr lang="en-US">
              <a:latin typeface="Poppins Light"/>
              <a:ea typeface="+mn-lt"/>
              <a:cs typeface="+mn-lt"/>
            </a:endParaRPr>
          </a:p>
          <a:p>
            <a:pPr marL="0" indent="0" algn="l">
              <a:lnSpc>
                <a:spcPts val="3450"/>
              </a:lnSpc>
              <a:buNone/>
            </a:pPr>
            <a:endParaRPr lang="en-US" sz="2400" dirty="0">
              <a:solidFill>
                <a:srgbClr val="FFFFFF"/>
              </a:solidFill>
              <a:latin typeface="Poppins Light"/>
              <a:cs typeface="Poppins Light"/>
            </a:endParaRPr>
          </a:p>
        </p:txBody>
      </p:sp>
      <p:sp>
        <p:nvSpPr>
          <p:cNvPr id="9" name="Compiling existing evidence"/>
          <p:cNvSpPr/>
          <p:nvPr/>
        </p:nvSpPr>
        <p:spPr>
          <a:xfrm>
            <a:off x="10306050" y="5734050"/>
            <a:ext cx="6889989" cy="523875"/>
          </a:xfrm>
          <a:prstGeom prst="rect">
            <a:avLst/>
          </a:prstGeom>
          <a:noFill/>
          <a:ln/>
        </p:spPr>
        <p:txBody>
          <a:bodyPr wrap="square" lIns="0" tIns="0" rIns="0" bIns="0" rtlCol="0" anchor="t"/>
          <a:lstStyle/>
          <a:p>
            <a:r>
              <a:rPr lang="en-US" sz="3000" b="1" err="1">
                <a:solidFill>
                  <a:srgbClr val="FFFFFF"/>
                </a:solidFill>
                <a:latin typeface="Poppins SemiBold"/>
                <a:ea typeface="+mn-lt"/>
                <a:cs typeface="+mn-lt"/>
              </a:rPr>
              <a:t>Contiennent</a:t>
            </a:r>
            <a:r>
              <a:rPr lang="en-US" sz="3000" b="1">
                <a:solidFill>
                  <a:srgbClr val="FFFFFF"/>
                </a:solidFill>
                <a:latin typeface="Poppins SemiBold"/>
                <a:ea typeface="+mn-lt"/>
                <a:cs typeface="+mn-lt"/>
              </a:rPr>
              <a:t> des données factuelles existantes, p. ex.</a:t>
            </a:r>
            <a:endParaRPr lang="en-US">
              <a:latin typeface="Poppins SemiBold"/>
              <a:cs typeface="Poppins SemiBold"/>
            </a:endParaRPr>
          </a:p>
          <a:p>
            <a:pPr marL="0" indent="0" algn="l">
              <a:lnSpc>
                <a:spcPts val="4125"/>
              </a:lnSpc>
              <a:buNone/>
            </a:pPr>
            <a:endParaRPr lang="en-US" sz="3000" dirty="0">
              <a:solidFill>
                <a:srgbClr val="FFFFFF"/>
              </a:solidFill>
              <a:latin typeface="Poppins SemiBold"/>
              <a:cs typeface="Poppins SemiBold"/>
            </a:endParaRPr>
          </a:p>
        </p:txBody>
      </p:sp>
      <p:sp>
        <p:nvSpPr>
          <p:cNvPr id="10" name="Context  situational analyses Socio-behavioural studies Community mapping Report from previous RQA Vulnerability mapping Communications analyses"/>
          <p:cNvSpPr/>
          <p:nvPr/>
        </p:nvSpPr>
        <p:spPr>
          <a:xfrm>
            <a:off x="10306050" y="6760593"/>
            <a:ext cx="6819900" cy="2628900"/>
          </a:xfrm>
          <a:prstGeom prst="rect">
            <a:avLst/>
          </a:prstGeom>
          <a:noFill/>
          <a:ln/>
        </p:spPr>
        <p:txBody>
          <a:bodyPr wrap="square" lIns="0" tIns="0" rIns="0" bIns="0" rtlCol="0" anchor="t"/>
          <a:lstStyle/>
          <a:p>
            <a:r>
              <a:rPr lang="en-US" sz="2400">
                <a:solidFill>
                  <a:srgbClr val="FFFFFF"/>
                </a:solidFill>
                <a:latin typeface="Poppins Light"/>
                <a:ea typeface="+mn-lt"/>
                <a:cs typeface="+mn-lt"/>
              </a:rPr>
              <a:t>Analyses </a:t>
            </a:r>
            <a:r>
              <a:rPr lang="en-US" sz="2400" err="1">
                <a:solidFill>
                  <a:srgbClr val="FFFFFF"/>
                </a:solidFill>
                <a:latin typeface="Poppins Light"/>
                <a:ea typeface="+mn-lt"/>
                <a:cs typeface="+mn-lt"/>
              </a:rPr>
              <a:t>situationnelles</a:t>
            </a:r>
            <a:r>
              <a:rPr lang="en-US" sz="2400">
                <a:solidFill>
                  <a:srgbClr val="FFFFFF"/>
                </a:solidFill>
                <a:latin typeface="Poppins Light"/>
                <a:ea typeface="+mn-lt"/>
                <a:cs typeface="+mn-lt"/>
              </a:rPr>
              <a:t>/du </a:t>
            </a:r>
            <a:r>
              <a:rPr lang="en-US" sz="2400" err="1">
                <a:solidFill>
                  <a:srgbClr val="FFFFFF"/>
                </a:solidFill>
                <a:latin typeface="Poppins Light"/>
                <a:ea typeface="+mn-lt"/>
                <a:cs typeface="+mn-lt"/>
              </a:rPr>
              <a:t>contexte</a:t>
            </a:r>
            <a:endParaRPr lang="en-US" err="1">
              <a:latin typeface="Poppins Light"/>
              <a:ea typeface="Calibri" panose="020F0502020204030204"/>
              <a:cs typeface="Calibri" panose="020F0502020204030204"/>
            </a:endParaRPr>
          </a:p>
          <a:p>
            <a:r>
              <a:rPr lang="en-US" sz="2400">
                <a:solidFill>
                  <a:srgbClr val="FFFFFF"/>
                </a:solidFill>
                <a:latin typeface="Poppins Light"/>
                <a:ea typeface="+mn-lt"/>
                <a:cs typeface="+mn-lt"/>
              </a:rPr>
              <a:t>Études socio-</a:t>
            </a:r>
            <a:r>
              <a:rPr lang="en-US" sz="2400" err="1">
                <a:solidFill>
                  <a:srgbClr val="FFFFFF"/>
                </a:solidFill>
                <a:latin typeface="Poppins Light"/>
                <a:ea typeface="+mn-lt"/>
                <a:cs typeface="+mn-lt"/>
              </a:rPr>
              <a:t>comportementales</a:t>
            </a:r>
            <a:endParaRPr lang="en-US" err="1">
              <a:latin typeface="Poppins Light"/>
              <a:ea typeface="Calibri" panose="020F0502020204030204"/>
              <a:cs typeface="Calibri" panose="020F0502020204030204"/>
            </a:endParaRPr>
          </a:p>
          <a:p>
            <a:r>
              <a:rPr lang="en-US" sz="2400" err="1">
                <a:solidFill>
                  <a:srgbClr val="FFFFFF"/>
                </a:solidFill>
                <a:latin typeface="Poppins Light"/>
                <a:ea typeface="+mn-lt"/>
                <a:cs typeface="+mn-lt"/>
              </a:rPr>
              <a:t>Cartographie</a:t>
            </a:r>
            <a:r>
              <a:rPr lang="en-US" sz="2400">
                <a:solidFill>
                  <a:srgbClr val="FFFFFF"/>
                </a:solidFill>
                <a:latin typeface="Poppins Light"/>
                <a:ea typeface="+mn-lt"/>
                <a:cs typeface="+mn-lt"/>
              </a:rPr>
              <a:t> de la </a:t>
            </a:r>
            <a:r>
              <a:rPr lang="en-US" sz="2400" err="1">
                <a:solidFill>
                  <a:srgbClr val="FFFFFF"/>
                </a:solidFill>
                <a:latin typeface="Poppins Light"/>
                <a:ea typeface="+mn-lt"/>
                <a:cs typeface="+mn-lt"/>
              </a:rPr>
              <a:t>communauté</a:t>
            </a:r>
            <a:endParaRPr lang="en-US" err="1">
              <a:latin typeface="Poppins Light"/>
              <a:ea typeface="Calibri" panose="020F0502020204030204"/>
              <a:cs typeface="Calibri" panose="020F0502020204030204"/>
            </a:endParaRPr>
          </a:p>
          <a:p>
            <a:r>
              <a:rPr lang="en-US" sz="2400">
                <a:solidFill>
                  <a:srgbClr val="FFFFFF"/>
                </a:solidFill>
                <a:latin typeface="Poppins Light"/>
                <a:ea typeface="+mn-lt"/>
                <a:cs typeface="+mn-lt"/>
              </a:rPr>
              <a:t>Rapports </a:t>
            </a:r>
            <a:r>
              <a:rPr lang="en-US" sz="2400" err="1">
                <a:solidFill>
                  <a:srgbClr val="FFFFFF"/>
                </a:solidFill>
                <a:latin typeface="Poppins Light"/>
                <a:ea typeface="+mn-lt"/>
                <a:cs typeface="+mn-lt"/>
              </a:rPr>
              <a:t>d’EQR</a:t>
            </a:r>
            <a:r>
              <a:rPr lang="en-US" sz="2400" dirty="0">
                <a:solidFill>
                  <a:srgbClr val="FFFFFF"/>
                </a:solidFill>
                <a:latin typeface="Poppins Light"/>
                <a:ea typeface="+mn-lt"/>
                <a:cs typeface="+mn-lt"/>
              </a:rPr>
              <a:t> </a:t>
            </a:r>
            <a:r>
              <a:rPr lang="en-US" sz="2400" err="1">
                <a:solidFill>
                  <a:srgbClr val="FFFFFF"/>
                </a:solidFill>
                <a:latin typeface="Poppins Light"/>
                <a:ea typeface="+mn-lt"/>
                <a:cs typeface="+mn-lt"/>
              </a:rPr>
              <a:t>précédentes</a:t>
            </a:r>
            <a:endParaRPr lang="en-US" err="1">
              <a:latin typeface="Poppins Light"/>
              <a:ea typeface="Calibri" panose="020F0502020204030204"/>
              <a:cs typeface="Calibri" panose="020F0502020204030204"/>
            </a:endParaRPr>
          </a:p>
          <a:p>
            <a:r>
              <a:rPr lang="en-US" sz="2400" err="1">
                <a:solidFill>
                  <a:srgbClr val="FFFFFF"/>
                </a:solidFill>
                <a:latin typeface="Poppins Light"/>
                <a:ea typeface="+mn-lt"/>
                <a:cs typeface="+mn-lt"/>
              </a:rPr>
              <a:t>Cartographie</a:t>
            </a:r>
            <a:r>
              <a:rPr lang="en-US" sz="2400">
                <a:solidFill>
                  <a:srgbClr val="FFFFFF"/>
                </a:solidFill>
                <a:latin typeface="Poppins Light"/>
                <a:ea typeface="+mn-lt"/>
                <a:cs typeface="+mn-lt"/>
              </a:rPr>
              <a:t> des </a:t>
            </a:r>
            <a:r>
              <a:rPr lang="en-US" sz="2400" err="1">
                <a:solidFill>
                  <a:srgbClr val="FFFFFF"/>
                </a:solidFill>
                <a:latin typeface="Poppins Light"/>
                <a:ea typeface="+mn-lt"/>
                <a:cs typeface="+mn-lt"/>
              </a:rPr>
              <a:t>vulnérabilités</a:t>
            </a:r>
            <a:endParaRPr lang="en-US" err="1">
              <a:latin typeface="Poppins Light"/>
              <a:ea typeface="Calibri" panose="020F0502020204030204"/>
              <a:cs typeface="Calibri" panose="020F0502020204030204"/>
            </a:endParaRPr>
          </a:p>
          <a:p>
            <a:r>
              <a:rPr lang="en-US" sz="2400">
                <a:solidFill>
                  <a:srgbClr val="FFFFFF"/>
                </a:solidFill>
                <a:latin typeface="Poppins Light"/>
                <a:ea typeface="+mn-lt"/>
                <a:cs typeface="+mn-lt"/>
              </a:rPr>
              <a:t>Analyses des communications</a:t>
            </a:r>
            <a:endParaRPr lang="en-US">
              <a:latin typeface="Poppins Light"/>
              <a:ea typeface="Calibri" panose="020F0502020204030204"/>
              <a:cs typeface="Calibri" panose="020F0502020204030204"/>
            </a:endParaRPr>
          </a:p>
          <a:p>
            <a:pPr marL="0" indent="0" algn="l">
              <a:lnSpc>
                <a:spcPts val="3450"/>
              </a:lnSpc>
              <a:buNone/>
            </a:pPr>
            <a:endParaRPr lang="en-US" sz="2400" dirty="0">
              <a:solidFill>
                <a:srgbClr val="FFFFFF"/>
              </a:solidFill>
              <a:latin typeface="Poppins Light"/>
              <a:cs typeface="Poppi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3">
    <p:bg>
      <p:bgPr>
        <a:solidFill>
          <a:srgbClr val="2F9C67"/>
        </a:solidFill>
        <a:effectLst/>
      </p:bgPr>
    </p:bg>
    <p:spTree>
      <p:nvGrpSpPr>
        <p:cNvPr id="1" name=""/>
        <p:cNvGrpSpPr/>
        <p:nvPr/>
      </p:nvGrpSpPr>
      <p:grpSpPr>
        <a:xfrm>
          <a:off x="0" y="0"/>
          <a:ext cx="0" cy="0"/>
          <a:chOff x="0" y="0"/>
          <a:chExt cx="0" cy="0"/>
        </a:xfrm>
      </p:grpSpPr>
      <p:pic>
        <p:nvPicPr>
          <p:cNvPr id="2" name="Background"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2500" y="6086475"/>
            <a:ext cx="16383000" cy="3409950"/>
          </a:xfrm>
          <a:prstGeom prst="rect">
            <a:avLst/>
          </a:prstGeom>
        </p:spPr>
      </p:pic>
      <p:pic>
        <p:nvPicPr>
          <p:cNvPr id="3" name="Frame 2095584900" descr="preencoded.png"/>
          <p:cNvPicPr>
            <a:picLocks noChangeAspect="1"/>
          </p:cNvPicPr>
          <p:nvPr/>
        </p:nvPicPr>
        <p:blipFill>
          <a:blip r:embed="rId5"/>
          <a:srcRect/>
          <a:stretch/>
        </p:blipFill>
        <p:spPr>
          <a:xfrm>
            <a:off x="0" y="0"/>
            <a:ext cx="18288000" cy="2505075"/>
          </a:xfrm>
          <a:prstGeom prst="rect">
            <a:avLst/>
          </a:prstGeom>
        </p:spPr>
      </p:pic>
      <p:sp>
        <p:nvSpPr>
          <p:cNvPr id="4" name="Develop an overarching question Driven by the HOW and the WHY of an issue or topic"/>
          <p:cNvSpPr/>
          <p:nvPr/>
        </p:nvSpPr>
        <p:spPr>
          <a:xfrm>
            <a:off x="2219325" y="7311785"/>
            <a:ext cx="13420725" cy="1428750"/>
          </a:xfrm>
          <a:prstGeom prst="rect">
            <a:avLst/>
          </a:prstGeom>
          <a:noFill/>
          <a:ln/>
        </p:spPr>
        <p:txBody>
          <a:bodyPr wrap="square" lIns="0" tIns="0" rIns="0" bIns="0" rtlCol="0" anchor="ctr"/>
          <a:lstStyle/>
          <a:p>
            <a:pPr algn="ctr"/>
            <a:r>
              <a:rPr lang="en-US" sz="3750" b="1" err="1">
                <a:solidFill>
                  <a:srgbClr val="FFFFFF"/>
                </a:solidFill>
                <a:latin typeface="Poppins SemiBold"/>
                <a:ea typeface="+mn-lt"/>
                <a:cs typeface="+mn-lt"/>
              </a:rPr>
              <a:t>Formuler</a:t>
            </a:r>
            <a:r>
              <a:rPr lang="en-US" sz="3750" b="1" dirty="0">
                <a:solidFill>
                  <a:srgbClr val="FFFFFF"/>
                </a:solidFill>
                <a:latin typeface="Poppins SemiBold"/>
                <a:ea typeface="+mn-lt"/>
                <a:cs typeface="+mn-lt"/>
              </a:rPr>
              <a:t> </a:t>
            </a:r>
            <a:r>
              <a:rPr lang="en-US" sz="3750" b="1" err="1">
                <a:solidFill>
                  <a:srgbClr val="FFFFFF"/>
                </a:solidFill>
                <a:latin typeface="Poppins SemiBold"/>
                <a:ea typeface="+mn-lt"/>
                <a:cs typeface="+mn-lt"/>
              </a:rPr>
              <a:t>une</a:t>
            </a:r>
            <a:r>
              <a:rPr lang="en-US" sz="3750" b="1">
                <a:solidFill>
                  <a:srgbClr val="FFFFFF"/>
                </a:solidFill>
                <a:latin typeface="Poppins SemiBold"/>
                <a:ea typeface="+mn-lt"/>
                <a:cs typeface="+mn-lt"/>
              </a:rPr>
              <a:t> question principale</a:t>
            </a:r>
            <a:endParaRPr lang="en-US">
              <a:latin typeface="Poppins SemiBold"/>
              <a:cs typeface="Poppins SemiBold"/>
            </a:endParaRPr>
          </a:p>
          <a:p>
            <a:pPr marL="285750" indent="-285750" algn="ctr">
              <a:buFont typeface="Arial"/>
              <a:buChar char="•"/>
            </a:pPr>
            <a:r>
              <a:rPr lang="en-US" sz="3750" err="1">
                <a:solidFill>
                  <a:srgbClr val="FFFFFF"/>
                </a:solidFill>
                <a:latin typeface="Poppins SemiBold"/>
                <a:ea typeface="+mn-lt"/>
                <a:cs typeface="+mn-lt"/>
              </a:rPr>
              <a:t>Guidée</a:t>
            </a:r>
            <a:r>
              <a:rPr lang="en-US" sz="3750" dirty="0">
                <a:solidFill>
                  <a:srgbClr val="FFFFFF"/>
                </a:solidFill>
                <a:latin typeface="Poppins SemiBold"/>
                <a:ea typeface="+mn-lt"/>
                <a:cs typeface="+mn-lt"/>
              </a:rPr>
              <a:t> par le COMMENT et le POURQUOI </a:t>
            </a:r>
            <a:r>
              <a:rPr lang="en-US" sz="3750" err="1">
                <a:solidFill>
                  <a:srgbClr val="FFFFFF"/>
                </a:solidFill>
                <a:latin typeface="Poppins SemiBold"/>
                <a:ea typeface="+mn-lt"/>
                <a:cs typeface="+mn-lt"/>
              </a:rPr>
              <a:t>d’une</a:t>
            </a:r>
            <a:r>
              <a:rPr lang="en-US" sz="3750" dirty="0">
                <a:solidFill>
                  <a:srgbClr val="FFFFFF"/>
                </a:solidFill>
                <a:latin typeface="Poppins SemiBold"/>
                <a:ea typeface="+mn-lt"/>
                <a:cs typeface="+mn-lt"/>
              </a:rPr>
              <a:t> question </a:t>
            </a:r>
            <a:r>
              <a:rPr lang="en-US" sz="3750" err="1">
                <a:solidFill>
                  <a:srgbClr val="FFFFFF"/>
                </a:solidFill>
                <a:latin typeface="Poppins SemiBold"/>
                <a:ea typeface="+mn-lt"/>
                <a:cs typeface="+mn-lt"/>
              </a:rPr>
              <a:t>ou</a:t>
            </a:r>
            <a:r>
              <a:rPr lang="en-US" sz="3750" dirty="0">
                <a:solidFill>
                  <a:srgbClr val="FFFFFF"/>
                </a:solidFill>
                <a:latin typeface="Poppins SemiBold"/>
                <a:ea typeface="+mn-lt"/>
                <a:cs typeface="+mn-lt"/>
              </a:rPr>
              <a:t> d’un </a:t>
            </a:r>
            <a:r>
              <a:rPr lang="en-US" sz="3750" err="1">
                <a:solidFill>
                  <a:srgbClr val="FFFFFF"/>
                </a:solidFill>
                <a:latin typeface="Poppins SemiBold"/>
                <a:ea typeface="+mn-lt"/>
                <a:cs typeface="+mn-lt"/>
              </a:rPr>
              <a:t>sujet</a:t>
            </a:r>
            <a:endParaRPr lang="en-US" err="1">
              <a:latin typeface="Poppins SemiBold"/>
            </a:endParaRPr>
          </a:p>
          <a:p>
            <a:pPr marL="0" indent="0" algn="ctr">
              <a:lnSpc>
                <a:spcPts val="5625"/>
              </a:lnSpc>
              <a:buNone/>
            </a:pPr>
            <a:endParaRPr lang="en-US" sz="3750" dirty="0">
              <a:solidFill>
                <a:srgbClr val="FFFFFF"/>
              </a:solidFill>
              <a:latin typeface="Poppins SemiBold"/>
              <a:cs typeface="Poppins SemiBold"/>
            </a:endParaRPr>
          </a:p>
        </p:txBody>
      </p:sp>
      <p:sp>
        <p:nvSpPr>
          <p:cNvPr id="5" name="Our questions change during the process of research to reflect an increased understanding of the problem Crestwell 2007"/>
          <p:cNvSpPr/>
          <p:nvPr/>
        </p:nvSpPr>
        <p:spPr>
          <a:xfrm>
            <a:off x="962025" y="3152775"/>
            <a:ext cx="16392525" cy="2286000"/>
          </a:xfrm>
          <a:prstGeom prst="rect">
            <a:avLst/>
          </a:prstGeom>
          <a:noFill/>
          <a:ln/>
        </p:spPr>
        <p:txBody>
          <a:bodyPr wrap="square" lIns="0" tIns="0" rIns="0" bIns="0" rtlCol="0" anchor="t"/>
          <a:lstStyle/>
          <a:p>
            <a:r>
              <a:rPr lang="en-US" sz="4500">
                <a:solidFill>
                  <a:srgbClr val="FFFFFF"/>
                </a:solidFill>
                <a:latin typeface="Poppins Light"/>
                <a:ea typeface="+mn-lt"/>
                <a:cs typeface="+mn-lt"/>
              </a:rPr>
              <a:t>« Nous </a:t>
            </a:r>
            <a:r>
              <a:rPr lang="en-US" sz="4500" err="1">
                <a:solidFill>
                  <a:srgbClr val="FFFFFF"/>
                </a:solidFill>
                <a:latin typeface="Poppins Light"/>
                <a:ea typeface="+mn-lt"/>
                <a:cs typeface="+mn-lt"/>
              </a:rPr>
              <a:t>faisons</a:t>
            </a:r>
            <a:r>
              <a:rPr lang="en-US" sz="4500">
                <a:solidFill>
                  <a:srgbClr val="FFFFFF"/>
                </a:solidFill>
                <a:latin typeface="Poppins Light"/>
                <a:ea typeface="+mn-lt"/>
                <a:cs typeface="+mn-lt"/>
              </a:rPr>
              <a:t> évoluer les questions au cours du processus de recherche à mesure que nous affinons notre compréhension du phénomène » (Creswell 2007)</a:t>
            </a:r>
            <a:endParaRPr lang="en-US">
              <a:latin typeface="Poppins Light"/>
              <a:ea typeface="+mn-lt"/>
              <a:cs typeface="+mn-lt"/>
            </a:endParaRPr>
          </a:p>
          <a:p>
            <a:pPr marL="0" indent="0" algn="l">
              <a:lnSpc>
                <a:spcPts val="5625"/>
              </a:lnSpc>
              <a:buNone/>
            </a:pPr>
            <a:endParaRPr lang="en-US" sz="4500" dirty="0">
              <a:solidFill>
                <a:srgbClr val="FFFFFF"/>
              </a:solidFill>
              <a:latin typeface="Poppins SemiBold"/>
              <a:cs typeface="Poppins SemiBold"/>
            </a:endParaRPr>
          </a:p>
        </p:txBody>
      </p:sp>
      <p:sp>
        <p:nvSpPr>
          <p:cNvPr id="6" name="Phase 1 What are your key questions"/>
          <p:cNvSpPr/>
          <p:nvPr/>
        </p:nvSpPr>
        <p:spPr>
          <a:xfrm>
            <a:off x="952500" y="752475"/>
            <a:ext cx="16402050" cy="1000125"/>
          </a:xfrm>
          <a:prstGeom prst="rect">
            <a:avLst/>
          </a:prstGeom>
          <a:noFill/>
          <a:ln/>
        </p:spPr>
        <p:txBody>
          <a:bodyPr wrap="square" lIns="0" tIns="0" rIns="0" bIns="0" rtlCol="0" anchor="t"/>
          <a:lstStyle/>
          <a:p>
            <a:r>
              <a:rPr lang="en-US" sz="6000" b="1">
                <a:solidFill>
                  <a:srgbClr val="FFFFFF"/>
                </a:solidFill>
                <a:latin typeface="Poppins SemiBold"/>
                <a:ea typeface="+mn-lt"/>
                <a:cs typeface="+mn-lt"/>
              </a:rPr>
              <a:t>Phase 1 : Quelles sont vos questions clés ?</a:t>
            </a:r>
            <a:endParaRPr lang="en-US" b="1">
              <a:latin typeface="Poppins SemiBold"/>
              <a:ea typeface="+mn-lt"/>
              <a:cs typeface="+mn-lt"/>
            </a:endParaRPr>
          </a:p>
          <a:p>
            <a:pPr marL="0" indent="0" algn="l">
              <a:lnSpc>
                <a:spcPts val="7875"/>
              </a:lnSpc>
              <a:buNone/>
            </a:pPr>
            <a:endParaRPr lang="en-US" sz="6000" dirty="0">
              <a:solidFill>
                <a:srgbClr val="FFFFFF"/>
              </a:solidFill>
              <a:latin typeface="Poppins SemiBold"/>
              <a:cs typeface="Poppins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2" descr="preencoded.png"/>
          <p:cNvPicPr>
            <a:picLocks noChangeAspect="1"/>
          </p:cNvPicPr>
          <p:nvPr/>
        </p:nvPicPr>
        <p:blipFill>
          <a:blip r:embed="rId5"/>
          <a:srcRect/>
          <a:stretch/>
        </p:blipFill>
        <p:spPr>
          <a:xfrm>
            <a:off x="952500" y="5505450"/>
            <a:ext cx="7258050" cy="3886200"/>
          </a:xfrm>
          <a:prstGeom prst="rect">
            <a:avLst/>
          </a:prstGeom>
        </p:spPr>
      </p:pic>
      <p:pic>
        <p:nvPicPr>
          <p:cNvPr id="4" name="Frame 2095584903" descr="preencoded.png"/>
          <p:cNvPicPr>
            <a:picLocks noChangeAspect="1"/>
          </p:cNvPicPr>
          <p:nvPr/>
        </p:nvPicPr>
        <p:blipFill>
          <a:blip r:embed="rId6"/>
          <a:srcRect/>
          <a:stretch/>
        </p:blipFill>
        <p:spPr>
          <a:xfrm>
            <a:off x="10077450" y="5505450"/>
            <a:ext cx="7258050" cy="3886200"/>
          </a:xfrm>
          <a:prstGeom prst="rect">
            <a:avLst/>
          </a:prstGeom>
        </p:spPr>
      </p:pic>
      <p:sp>
        <p:nvSpPr>
          <p:cNvPr id="5" name="Our questions change during the process of research to reflect an increased understanding of the problem Crestwell 2007"/>
          <p:cNvSpPr/>
          <p:nvPr/>
        </p:nvSpPr>
        <p:spPr>
          <a:xfrm>
            <a:off x="952500" y="3162300"/>
            <a:ext cx="16049625" cy="1428750"/>
          </a:xfrm>
          <a:prstGeom prst="rect">
            <a:avLst/>
          </a:prstGeom>
          <a:noFill/>
          <a:ln/>
        </p:spPr>
        <p:txBody>
          <a:bodyPr wrap="square" lIns="0" tIns="0" rIns="0" bIns="0" rtlCol="0" anchor="t"/>
          <a:lstStyle/>
          <a:p>
            <a:r>
              <a:rPr lang="en-US" sz="3750">
                <a:solidFill>
                  <a:srgbClr val="0D0D0D"/>
                </a:solidFill>
                <a:latin typeface="Poppins Light"/>
                <a:ea typeface="+mn-lt"/>
                <a:cs typeface="+mn-lt"/>
              </a:rPr>
              <a:t>« Nous </a:t>
            </a:r>
            <a:r>
              <a:rPr lang="en-US" sz="3750" err="1">
                <a:solidFill>
                  <a:srgbClr val="0D0D0D"/>
                </a:solidFill>
                <a:latin typeface="Poppins Light"/>
                <a:ea typeface="+mn-lt"/>
                <a:cs typeface="+mn-lt"/>
              </a:rPr>
              <a:t>faisons</a:t>
            </a:r>
            <a:r>
              <a:rPr lang="en-US" sz="3750">
                <a:solidFill>
                  <a:srgbClr val="0D0D0D"/>
                </a:solidFill>
                <a:latin typeface="Poppins Light"/>
                <a:ea typeface="+mn-lt"/>
                <a:cs typeface="+mn-lt"/>
              </a:rPr>
              <a:t> évoluer les questions au cours du processus de recherche à mesure que nous affinons notre compréhension du phénomène » (Creswell 2007)</a:t>
            </a:r>
            <a:endParaRPr lang="en-US">
              <a:latin typeface="Poppins Light"/>
              <a:ea typeface="+mn-lt"/>
              <a:cs typeface="+mn-lt"/>
            </a:endParaRPr>
          </a:p>
          <a:p>
            <a:pPr marL="0" indent="0" algn="l">
              <a:lnSpc>
                <a:spcPts val="5625"/>
              </a:lnSpc>
              <a:buNone/>
            </a:pPr>
            <a:endParaRPr lang="en-US" sz="3750" dirty="0">
              <a:solidFill>
                <a:srgbClr val="0D0D0D"/>
              </a:solidFill>
              <a:latin typeface="Poppins SemiBold"/>
              <a:cs typeface="Poppins SemiBold"/>
            </a:endParaRPr>
          </a:p>
        </p:txBody>
      </p:sp>
      <p:sp>
        <p:nvSpPr>
          <p:cNvPr id="6" name="Moving from Exploratory to Deep Dive RQA"/>
          <p:cNvSpPr/>
          <p:nvPr/>
        </p:nvSpPr>
        <p:spPr>
          <a:xfrm>
            <a:off x="952500" y="1080458"/>
            <a:ext cx="17330288"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Passer </a:t>
            </a:r>
            <a:r>
              <a:rPr lang="en-US" sz="5250" b="1" err="1">
                <a:solidFill>
                  <a:srgbClr val="FFFFFF"/>
                </a:solidFill>
                <a:latin typeface="Poppins SemiBold"/>
                <a:ea typeface="+mn-lt"/>
                <a:cs typeface="+mn-lt"/>
              </a:rPr>
              <a:t>d’une</a:t>
            </a:r>
            <a:r>
              <a:rPr lang="en-US" sz="5250" b="1" dirty="0">
                <a:solidFill>
                  <a:srgbClr val="FFFFFF"/>
                </a:solidFill>
                <a:latin typeface="Poppins SemiBold"/>
                <a:ea typeface="+mn-lt"/>
                <a:cs typeface="+mn-lt"/>
              </a:rPr>
              <a:t> EQR </a:t>
            </a:r>
            <a:r>
              <a:rPr lang="en-US" sz="5250" b="1" err="1">
                <a:solidFill>
                  <a:srgbClr val="FFFFFF"/>
                </a:solidFill>
                <a:latin typeface="Poppins SemiBold"/>
                <a:ea typeface="+mn-lt"/>
                <a:cs typeface="+mn-lt"/>
              </a:rPr>
              <a:t>exploratoire</a:t>
            </a:r>
            <a:r>
              <a:rPr lang="en-US" sz="5250" b="1" dirty="0">
                <a:solidFill>
                  <a:srgbClr val="FFFFFF"/>
                </a:solidFill>
                <a:latin typeface="Poppins SemiBold"/>
                <a:ea typeface="+mn-lt"/>
                <a:cs typeface="+mn-lt"/>
              </a:rPr>
              <a:t> à </a:t>
            </a:r>
            <a:r>
              <a:rPr lang="en-US" sz="5250" b="1" err="1">
                <a:solidFill>
                  <a:srgbClr val="FFFFFF"/>
                </a:solidFill>
                <a:latin typeface="Poppins SemiBold"/>
                <a:ea typeface="+mn-lt"/>
                <a:cs typeface="+mn-lt"/>
              </a:rPr>
              <a:t>une</a:t>
            </a:r>
            <a:r>
              <a:rPr lang="en-US" sz="5250" b="1" dirty="0">
                <a:solidFill>
                  <a:srgbClr val="FFFFFF"/>
                </a:solidFill>
                <a:latin typeface="Poppins SemiBold"/>
                <a:ea typeface="+mn-lt"/>
                <a:cs typeface="+mn-lt"/>
              </a:rPr>
              <a:t> EQR </a:t>
            </a:r>
            <a:r>
              <a:rPr lang="en-US" sz="5250" b="1" err="1">
                <a:solidFill>
                  <a:srgbClr val="FFFFFF"/>
                </a:solidFill>
                <a:latin typeface="Poppins SemiBold"/>
                <a:ea typeface="+mn-lt"/>
                <a:cs typeface="+mn-lt"/>
              </a:rPr>
              <a:t>approfondie</a:t>
            </a:r>
            <a:endParaRPr lang="en-US" err="1">
              <a:latin typeface="Poppins SemiBold"/>
            </a:endParaRPr>
          </a:p>
        </p:txBody>
      </p:sp>
      <p:sp>
        <p:nvSpPr>
          <p:cNvPr id="7" name="Phase 1 Exploratory"/>
          <p:cNvSpPr/>
          <p:nvPr/>
        </p:nvSpPr>
        <p:spPr>
          <a:xfrm>
            <a:off x="1181100" y="5734050"/>
            <a:ext cx="6819900" cy="523875"/>
          </a:xfrm>
          <a:prstGeom prst="rect">
            <a:avLst/>
          </a:prstGeom>
          <a:noFill/>
          <a:ln/>
        </p:spPr>
        <p:txBody>
          <a:bodyPr wrap="square" lIns="0" tIns="0" rIns="0" bIns="0" rtlCol="0" anchor="t"/>
          <a:lstStyle/>
          <a:p>
            <a:r>
              <a:rPr lang="en-US" sz="3000" b="1">
                <a:solidFill>
                  <a:srgbClr val="FFFFFF"/>
                </a:solidFill>
                <a:latin typeface="Poppins SemiBold"/>
                <a:ea typeface="+mn-lt"/>
                <a:cs typeface="+mn-lt"/>
              </a:rPr>
              <a:t>Phase 1 : EQR exploratoire</a:t>
            </a:r>
            <a:endParaRPr lang="en-US">
              <a:latin typeface="Poppins SemiBold"/>
            </a:endParaRPr>
          </a:p>
          <a:p>
            <a:pPr marL="0" indent="0" algn="l">
              <a:lnSpc>
                <a:spcPts val="4125"/>
              </a:lnSpc>
              <a:buNone/>
            </a:pPr>
            <a:endParaRPr lang="en-US" sz="3000" dirty="0">
              <a:solidFill>
                <a:srgbClr val="FFFFFF"/>
              </a:solidFill>
              <a:latin typeface="Poppins SemiBold"/>
              <a:cs typeface="Poppins SemiBold"/>
            </a:endParaRPr>
          </a:p>
        </p:txBody>
      </p:sp>
      <p:sp>
        <p:nvSpPr>
          <p:cNvPr id="8" name="How are communities affected by the current drought conditions in Zambia How are communities and actors responding Why"/>
          <p:cNvSpPr/>
          <p:nvPr/>
        </p:nvSpPr>
        <p:spPr>
          <a:xfrm>
            <a:off x="1181100" y="6534150"/>
            <a:ext cx="7127216" cy="1752600"/>
          </a:xfrm>
          <a:prstGeom prst="rect">
            <a:avLst/>
          </a:prstGeom>
          <a:noFill/>
          <a:ln/>
        </p:spPr>
        <p:txBody>
          <a:bodyPr wrap="square" lIns="0" tIns="0" rIns="0" bIns="0" rtlCol="0" anchor="t"/>
          <a:lstStyle/>
          <a:p>
            <a:r>
              <a:rPr lang="en-US" sz="2400" b="1">
                <a:solidFill>
                  <a:srgbClr val="FFFFFF"/>
                </a:solidFill>
                <a:latin typeface="Poppins SemiBold"/>
                <a:ea typeface="+mn-lt"/>
                <a:cs typeface="+mn-lt"/>
              </a:rPr>
              <a:t>De quelle façon la sécheresse actuelle affecte-t-elle les communautés en Zambie ?</a:t>
            </a:r>
            <a:endParaRPr lang="en-US" b="1">
              <a:latin typeface="Poppins SemiBold"/>
              <a:ea typeface="+mn-lt"/>
              <a:cs typeface="+mn-lt"/>
            </a:endParaRPr>
          </a:p>
          <a:p>
            <a:r>
              <a:rPr lang="en-US" sz="2400" b="1">
                <a:solidFill>
                  <a:srgbClr val="FFFFFF"/>
                </a:solidFill>
                <a:latin typeface="Poppins SemiBold"/>
                <a:ea typeface="+mn-lt"/>
                <a:cs typeface="+mn-lt"/>
              </a:rPr>
              <a:t>Comment les </a:t>
            </a:r>
            <a:r>
              <a:rPr lang="en-US" sz="2400" b="1" err="1">
                <a:solidFill>
                  <a:srgbClr val="FFFFFF"/>
                </a:solidFill>
                <a:latin typeface="Poppins SemiBold"/>
                <a:ea typeface="+mn-lt"/>
                <a:cs typeface="+mn-lt"/>
              </a:rPr>
              <a:t>communautés</a:t>
            </a:r>
            <a:r>
              <a:rPr lang="en-US" sz="2400" b="1">
                <a:solidFill>
                  <a:srgbClr val="FFFFFF"/>
                </a:solidFill>
                <a:latin typeface="Poppins SemiBold"/>
                <a:ea typeface="+mn-lt"/>
                <a:cs typeface="+mn-lt"/>
              </a:rPr>
              <a:t> et </a:t>
            </a:r>
            <a:r>
              <a:rPr lang="en-US" sz="2400" b="1" err="1">
                <a:solidFill>
                  <a:srgbClr val="FFFFFF"/>
                </a:solidFill>
                <a:latin typeface="Poppins SemiBold"/>
                <a:ea typeface="+mn-lt"/>
                <a:cs typeface="+mn-lt"/>
              </a:rPr>
              <a:t>acteurs</a:t>
            </a:r>
            <a:r>
              <a:rPr lang="en-US" sz="2400" b="1" dirty="0">
                <a:solidFill>
                  <a:srgbClr val="FFFFFF"/>
                </a:solidFill>
                <a:latin typeface="Poppins SemiBold"/>
                <a:ea typeface="+mn-lt"/>
                <a:cs typeface="+mn-lt"/>
              </a:rPr>
              <a:t> </a:t>
            </a:r>
            <a:r>
              <a:rPr lang="en-US" sz="2400" b="1" err="1">
                <a:solidFill>
                  <a:srgbClr val="FFFFFF"/>
                </a:solidFill>
                <a:latin typeface="Poppins SemiBold"/>
                <a:ea typeface="+mn-lt"/>
                <a:cs typeface="+mn-lt"/>
              </a:rPr>
              <a:t>réagissent-ils</a:t>
            </a:r>
            <a:r>
              <a:rPr lang="en-US" sz="2400" b="1">
                <a:solidFill>
                  <a:srgbClr val="FFFFFF"/>
                </a:solidFill>
                <a:latin typeface="Poppins SemiBold"/>
                <a:ea typeface="+mn-lt"/>
                <a:cs typeface="+mn-lt"/>
              </a:rPr>
              <a:t> ? </a:t>
            </a:r>
            <a:r>
              <a:rPr lang="en-US" sz="2400" b="1" err="1">
                <a:solidFill>
                  <a:srgbClr val="FFFFFF"/>
                </a:solidFill>
                <a:latin typeface="Poppins SemiBold"/>
                <a:ea typeface="+mn-lt"/>
                <a:cs typeface="+mn-lt"/>
              </a:rPr>
              <a:t>Pourquoi</a:t>
            </a:r>
            <a:r>
              <a:rPr lang="en-US" sz="2400" b="1">
                <a:solidFill>
                  <a:srgbClr val="FFFFFF"/>
                </a:solidFill>
                <a:latin typeface="Poppins SemiBold"/>
                <a:ea typeface="+mn-lt"/>
                <a:cs typeface="+mn-lt"/>
              </a:rPr>
              <a:t> ? </a:t>
            </a:r>
            <a:endParaRPr lang="en-US">
              <a:latin typeface="Poppins SemiBold"/>
              <a:ea typeface="Calibri" panose="020F0502020204030204"/>
              <a:cs typeface="Calibri" panose="020F0502020204030204"/>
            </a:endParaRPr>
          </a:p>
          <a:p>
            <a:pPr marL="0" indent="0" algn="l">
              <a:lnSpc>
                <a:spcPts val="3450"/>
              </a:lnSpc>
              <a:buNone/>
            </a:pPr>
            <a:endParaRPr lang="en-US" sz="2400" dirty="0">
              <a:solidFill>
                <a:srgbClr val="FFFFFF"/>
              </a:solidFill>
              <a:latin typeface="Poppins Light"/>
              <a:cs typeface="Poppins Light"/>
            </a:endParaRPr>
          </a:p>
        </p:txBody>
      </p:sp>
      <p:sp>
        <p:nvSpPr>
          <p:cNvPr id="9" name="Phase 2 Deep Dive"/>
          <p:cNvSpPr/>
          <p:nvPr/>
        </p:nvSpPr>
        <p:spPr>
          <a:xfrm>
            <a:off x="10306050" y="5734050"/>
            <a:ext cx="6819900" cy="523875"/>
          </a:xfrm>
          <a:prstGeom prst="rect">
            <a:avLst/>
          </a:prstGeom>
          <a:noFill/>
          <a:ln/>
        </p:spPr>
        <p:txBody>
          <a:bodyPr wrap="square" lIns="0" tIns="0" rIns="0" bIns="0" rtlCol="0" anchor="t"/>
          <a:lstStyle/>
          <a:p>
            <a:r>
              <a:rPr lang="en-US" sz="3000" b="1">
                <a:solidFill>
                  <a:srgbClr val="FFFFFF"/>
                </a:solidFill>
                <a:latin typeface="Poppins SemiBold"/>
                <a:ea typeface="+mn-lt"/>
                <a:cs typeface="+mn-lt"/>
              </a:rPr>
              <a:t>Phase 2 : EQR approfondie</a:t>
            </a:r>
            <a:endParaRPr lang="en-US">
              <a:latin typeface="Poppins SemiBold"/>
            </a:endParaRPr>
          </a:p>
          <a:p>
            <a:pPr marL="0" indent="0" algn="l">
              <a:lnSpc>
                <a:spcPts val="4125"/>
              </a:lnSpc>
              <a:buNone/>
            </a:pPr>
            <a:endParaRPr lang="en-US" sz="3000" dirty="0">
              <a:solidFill>
                <a:srgbClr val="FFFFFF"/>
              </a:solidFill>
              <a:latin typeface="Poppins SemiBold"/>
              <a:cs typeface="Poppi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srcRect/>
          <a:stretch/>
        </p:blipFill>
        <p:spPr>
          <a:xfrm>
            <a:off x="0" y="0"/>
            <a:ext cx="18288000" cy="2505075"/>
          </a:xfrm>
          <a:prstGeom prst="rect">
            <a:avLst/>
          </a:prstGeom>
        </p:spPr>
      </p:pic>
      <p:sp>
        <p:nvSpPr>
          <p:cNvPr id="3" name="Engagement with other stakeholders govt aidrelief community members"/>
          <p:cNvSpPr/>
          <p:nvPr/>
        </p:nvSpPr>
        <p:spPr>
          <a:xfrm>
            <a:off x="10405613" y="5791200"/>
            <a:ext cx="6496050" cy="762000"/>
          </a:xfrm>
          <a:prstGeom prst="rect">
            <a:avLst/>
          </a:prstGeom>
          <a:noFill/>
          <a:ln/>
        </p:spPr>
        <p:txBody>
          <a:bodyPr wrap="square" lIns="0" tIns="0" rIns="0" bIns="0" rtlCol="0" anchor="t"/>
          <a:lstStyle/>
          <a:p>
            <a:pPr lvl="1"/>
            <a:r>
              <a:rPr lang="en-US">
                <a:solidFill>
                  <a:srgbClr val="2B4561"/>
                </a:solidFill>
                <a:latin typeface="Poppins Light"/>
                <a:ea typeface="+mn-lt"/>
                <a:cs typeface="+mn-lt"/>
              </a:rPr>
              <a:t>Interactions avec </a:t>
            </a:r>
            <a:r>
              <a:rPr lang="en-US" err="1">
                <a:solidFill>
                  <a:srgbClr val="2B4561"/>
                </a:solidFill>
                <a:latin typeface="Poppins Light"/>
                <a:ea typeface="+mn-lt"/>
                <a:cs typeface="+mn-lt"/>
              </a:rPr>
              <a:t>d’autres</a:t>
            </a:r>
            <a:r>
              <a:rPr lang="en-US">
                <a:solidFill>
                  <a:srgbClr val="2B4561"/>
                </a:solidFill>
                <a:latin typeface="Poppins Light"/>
                <a:ea typeface="+mn-lt"/>
                <a:cs typeface="+mn-lt"/>
              </a:rPr>
              <a:t> parties prenantes </a:t>
            </a:r>
            <a:r>
              <a:rPr lang="en-US" sz="1800">
                <a:solidFill>
                  <a:srgbClr val="2B4561"/>
                </a:solidFill>
                <a:latin typeface="Poppins Light"/>
                <a:ea typeface="+mn-lt"/>
                <a:cs typeface="+mn-lt"/>
              </a:rPr>
              <a:t>(</a:t>
            </a:r>
            <a:r>
              <a:rPr lang="en-US">
                <a:solidFill>
                  <a:srgbClr val="2B4561"/>
                </a:solidFill>
                <a:latin typeface="Poppins Light"/>
                <a:ea typeface="+mn-lt"/>
                <a:cs typeface="+mn-lt"/>
              </a:rPr>
              <a:t>gouv., aide</a:t>
            </a:r>
            <a:r>
              <a:rPr lang="en-US" sz="1800">
                <a:solidFill>
                  <a:srgbClr val="2B4561"/>
                </a:solidFill>
                <a:latin typeface="Poppins Light"/>
                <a:ea typeface="+mn-lt"/>
                <a:cs typeface="+mn-lt"/>
              </a:rPr>
              <a:t>/</a:t>
            </a:r>
            <a:r>
              <a:rPr lang="en-US">
                <a:solidFill>
                  <a:srgbClr val="2B4561"/>
                </a:solidFill>
                <a:latin typeface="Poppins Light"/>
                <a:ea typeface="+mn-lt"/>
                <a:cs typeface="+mn-lt"/>
              </a:rPr>
              <a:t>secours</a:t>
            </a:r>
            <a:r>
              <a:rPr lang="en-US" sz="1800">
                <a:solidFill>
                  <a:srgbClr val="2B4561"/>
                </a:solidFill>
                <a:latin typeface="Poppins Light"/>
                <a:ea typeface="+mn-lt"/>
                <a:cs typeface="+mn-lt"/>
              </a:rPr>
              <a:t>, </a:t>
            </a:r>
            <a:r>
              <a:rPr lang="en-US">
                <a:solidFill>
                  <a:srgbClr val="2B4561"/>
                </a:solidFill>
                <a:latin typeface="Poppins Light"/>
                <a:ea typeface="+mn-lt"/>
                <a:cs typeface="+mn-lt"/>
              </a:rPr>
              <a:t>membres de la communauté</a:t>
            </a:r>
            <a:r>
              <a:rPr lang="en-US" sz="1800">
                <a:solidFill>
                  <a:srgbClr val="2B4561"/>
                </a:solidFill>
                <a:latin typeface="Poppins Light"/>
                <a:ea typeface="+mn-lt"/>
                <a:cs typeface="+mn-lt"/>
              </a:rPr>
              <a:t>)</a:t>
            </a:r>
            <a:endParaRPr lang="en-US">
              <a:latin typeface="Poppins Light"/>
              <a:ea typeface="+mn-lt"/>
              <a:cs typeface="+mn-lt"/>
            </a:endParaRPr>
          </a:p>
          <a:p>
            <a:pPr marL="0" indent="0" algn="l">
              <a:lnSpc>
                <a:spcPts val="3000"/>
              </a:lnSpc>
              <a:buNone/>
            </a:pPr>
            <a:endParaRPr lang="en-US" sz="1800" dirty="0">
              <a:solidFill>
                <a:srgbClr val="2B4561"/>
              </a:solidFill>
              <a:latin typeface="Poppins Light"/>
              <a:cs typeface="Poppins Light"/>
            </a:endParaRPr>
          </a:p>
        </p:txBody>
      </p:sp>
      <p:sp>
        <p:nvSpPr>
          <p:cNvPr id="4" name="name_05"/>
          <p:cNvSpPr/>
          <p:nvPr/>
        </p:nvSpPr>
        <p:spPr>
          <a:xfrm>
            <a:off x="9324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05</a:t>
            </a:r>
            <a:endParaRPr lang="en-US" sz="7500"/>
          </a:p>
        </p:txBody>
      </p:sp>
      <p:sp>
        <p:nvSpPr>
          <p:cNvPr id="5" name="Drivers of a behavior why"/>
          <p:cNvSpPr/>
          <p:nvPr/>
        </p:nvSpPr>
        <p:spPr>
          <a:xfrm>
            <a:off x="10405614" y="4191000"/>
            <a:ext cx="6948936" cy="381000"/>
          </a:xfrm>
          <a:prstGeom prst="rect">
            <a:avLst/>
          </a:prstGeom>
          <a:noFill/>
          <a:ln/>
        </p:spPr>
        <p:txBody>
          <a:bodyPr wrap="square" lIns="0" tIns="0" rIns="0" bIns="0" rtlCol="0" anchor="t"/>
          <a:lstStyle/>
          <a:p>
            <a:pPr lvl="1"/>
            <a:r>
              <a:rPr lang="en-US" err="1">
                <a:solidFill>
                  <a:srgbClr val="2B4561"/>
                </a:solidFill>
                <a:latin typeface="Poppins Light"/>
                <a:ea typeface="+mn-lt"/>
                <a:cs typeface="+mn-lt"/>
              </a:rPr>
              <a:t>Facteurs</a:t>
            </a:r>
            <a:r>
              <a:rPr lang="en-US" dirty="0">
                <a:solidFill>
                  <a:srgbClr val="2B4561"/>
                </a:solidFill>
                <a:latin typeface="Poppins Light"/>
                <a:ea typeface="+mn-lt"/>
                <a:cs typeface="+mn-lt"/>
              </a:rPr>
              <a:t> </a:t>
            </a:r>
            <a:r>
              <a:rPr lang="en-US" err="1">
                <a:solidFill>
                  <a:srgbClr val="2B4561"/>
                </a:solidFill>
                <a:latin typeface="Poppins Light"/>
                <a:ea typeface="+mn-lt"/>
                <a:cs typeface="+mn-lt"/>
              </a:rPr>
              <a:t>comportementaux</a:t>
            </a:r>
            <a:r>
              <a:rPr lang="en-US">
                <a:solidFill>
                  <a:srgbClr val="2B4561"/>
                </a:solidFill>
                <a:latin typeface="Poppins Light"/>
                <a:ea typeface="+mn-lt"/>
                <a:cs typeface="+mn-lt"/>
              </a:rPr>
              <a:t> </a:t>
            </a:r>
            <a:r>
              <a:rPr lang="en-US" sz="1800">
                <a:solidFill>
                  <a:srgbClr val="2B4561"/>
                </a:solidFill>
                <a:latin typeface="Poppins Light"/>
                <a:ea typeface="+mn-lt"/>
                <a:cs typeface="+mn-lt"/>
              </a:rPr>
              <a:t>(</a:t>
            </a:r>
            <a:r>
              <a:rPr lang="en-US" err="1">
                <a:solidFill>
                  <a:srgbClr val="2B4561"/>
                </a:solidFill>
                <a:latin typeface="Poppins Light"/>
                <a:ea typeface="+mn-lt"/>
                <a:cs typeface="+mn-lt"/>
              </a:rPr>
              <a:t>pourquoi</a:t>
            </a:r>
            <a:r>
              <a:rPr lang="en-US" sz="1800">
                <a:solidFill>
                  <a:srgbClr val="2B4561"/>
                </a:solidFill>
                <a:latin typeface="Poppins Light"/>
                <a:ea typeface="+mn-lt"/>
                <a:cs typeface="+mn-lt"/>
              </a:rPr>
              <a:t>)</a:t>
            </a:r>
            <a:endParaRPr lang="en-US">
              <a:latin typeface="Poppins Light"/>
              <a:ea typeface="+mn-lt"/>
              <a:cs typeface="+mn-lt"/>
            </a:endParaRPr>
          </a:p>
          <a:p>
            <a:pPr marL="0" indent="0" algn="l">
              <a:lnSpc>
                <a:spcPts val="3000"/>
              </a:lnSpc>
              <a:buNone/>
            </a:pPr>
            <a:endParaRPr lang="en-US" sz="1800" dirty="0">
              <a:solidFill>
                <a:srgbClr val="2B4561"/>
              </a:solidFill>
              <a:latin typeface="Poppins Light"/>
              <a:cs typeface="Poppins Light"/>
            </a:endParaRPr>
          </a:p>
        </p:txBody>
      </p:sp>
      <p:sp>
        <p:nvSpPr>
          <p:cNvPr id="6" name="name_04"/>
          <p:cNvSpPr/>
          <p:nvPr/>
        </p:nvSpPr>
        <p:spPr>
          <a:xfrm>
            <a:off x="9324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04</a:t>
            </a:r>
            <a:endParaRPr lang="en-US" sz="7500"/>
          </a:p>
        </p:txBody>
      </p:sp>
      <p:sp>
        <p:nvSpPr>
          <p:cNvPr id="7" name="Processes how"/>
          <p:cNvSpPr/>
          <p:nvPr/>
        </p:nvSpPr>
        <p:spPr>
          <a:xfrm>
            <a:off x="2023613" y="7690809"/>
            <a:ext cx="6496050" cy="381000"/>
          </a:xfrm>
          <a:prstGeom prst="rect">
            <a:avLst/>
          </a:prstGeom>
          <a:noFill/>
          <a:ln/>
        </p:spPr>
        <p:txBody>
          <a:bodyPr wrap="square" lIns="0" tIns="0" rIns="0" bIns="0" rtlCol="0" anchor="t"/>
          <a:lstStyle/>
          <a:p>
            <a:pPr lvl="1"/>
            <a:r>
              <a:rPr lang="en-US">
                <a:solidFill>
                  <a:srgbClr val="2B4561"/>
                </a:solidFill>
                <a:latin typeface="Poppins Light"/>
                <a:ea typeface="+mn-lt"/>
                <a:cs typeface="+mn-lt"/>
              </a:rPr>
              <a:t>Processus </a:t>
            </a:r>
            <a:r>
              <a:rPr lang="en-US" sz="1800">
                <a:solidFill>
                  <a:srgbClr val="2B4561"/>
                </a:solidFill>
                <a:latin typeface="Poppins Light"/>
                <a:ea typeface="+mn-lt"/>
                <a:cs typeface="+mn-lt"/>
              </a:rPr>
              <a:t>(</a:t>
            </a:r>
            <a:r>
              <a:rPr lang="en-US">
                <a:solidFill>
                  <a:srgbClr val="2B4561"/>
                </a:solidFill>
                <a:latin typeface="Poppins Light"/>
                <a:ea typeface="+mn-lt"/>
                <a:cs typeface="+mn-lt"/>
              </a:rPr>
              <a:t>comment</a:t>
            </a:r>
            <a:r>
              <a:rPr lang="en-US" sz="1800">
                <a:solidFill>
                  <a:srgbClr val="2B4561"/>
                </a:solidFill>
                <a:latin typeface="Poppins Light"/>
                <a:ea typeface="+mn-lt"/>
                <a:cs typeface="+mn-lt"/>
              </a:rPr>
              <a:t>)</a:t>
            </a:r>
            <a:endParaRPr lang="en-US">
              <a:latin typeface="Poppins Light"/>
              <a:ea typeface="+mn-lt"/>
              <a:cs typeface="+mn-lt"/>
            </a:endParaRPr>
          </a:p>
          <a:p>
            <a:pPr marL="0" indent="0" algn="l">
              <a:lnSpc>
                <a:spcPts val="3000"/>
              </a:lnSpc>
              <a:buNone/>
            </a:pPr>
            <a:endParaRPr lang="en-US" sz="1800" dirty="0">
              <a:solidFill>
                <a:srgbClr val="2B4561"/>
              </a:solidFill>
              <a:latin typeface="Poppins Light"/>
              <a:cs typeface="Poppins Light"/>
            </a:endParaRPr>
          </a:p>
        </p:txBody>
      </p:sp>
      <p:sp>
        <p:nvSpPr>
          <p:cNvPr id="8"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03</a:t>
            </a:r>
            <a:endParaRPr lang="en-US" sz="7500"/>
          </a:p>
        </p:txBody>
      </p:sp>
      <p:sp>
        <p:nvSpPr>
          <p:cNvPr id="9" name="Particular vulnerable population groups"/>
          <p:cNvSpPr/>
          <p:nvPr/>
        </p:nvSpPr>
        <p:spPr>
          <a:xfrm>
            <a:off x="2023613" y="5910891"/>
            <a:ext cx="6496050" cy="639792"/>
          </a:xfrm>
          <a:prstGeom prst="rect">
            <a:avLst/>
          </a:prstGeom>
          <a:noFill/>
          <a:ln/>
        </p:spPr>
        <p:txBody>
          <a:bodyPr wrap="square" lIns="0" tIns="0" rIns="0" bIns="0" rtlCol="0" anchor="t"/>
          <a:lstStyle/>
          <a:p>
            <a:pPr lvl="1"/>
            <a:r>
              <a:rPr lang="en-US" err="1">
                <a:solidFill>
                  <a:srgbClr val="2B4561"/>
                </a:solidFill>
                <a:latin typeface="Poppins Light"/>
                <a:ea typeface="+mn-lt"/>
                <a:cs typeface="+mn-lt"/>
              </a:rPr>
              <a:t>Groupes</a:t>
            </a:r>
            <a:r>
              <a:rPr lang="en-US" dirty="0">
                <a:solidFill>
                  <a:srgbClr val="2B4561"/>
                </a:solidFill>
                <a:latin typeface="Poppins Light"/>
                <a:ea typeface="+mn-lt"/>
                <a:cs typeface="+mn-lt"/>
              </a:rPr>
              <a:t> de </a:t>
            </a:r>
            <a:r>
              <a:rPr lang="en-US" sz="1800" dirty="0">
                <a:solidFill>
                  <a:srgbClr val="2B4561"/>
                </a:solidFill>
                <a:latin typeface="Poppins Light"/>
                <a:ea typeface="+mn-lt"/>
                <a:cs typeface="+mn-lt"/>
              </a:rPr>
              <a:t>population </a:t>
            </a:r>
            <a:r>
              <a:rPr lang="en-US" err="1">
                <a:solidFill>
                  <a:srgbClr val="2B4561"/>
                </a:solidFill>
                <a:latin typeface="Poppins Light"/>
                <a:ea typeface="+mn-lt"/>
                <a:cs typeface="+mn-lt"/>
              </a:rPr>
              <a:t>présentant</a:t>
            </a:r>
            <a:r>
              <a:rPr lang="en-US" dirty="0">
                <a:solidFill>
                  <a:srgbClr val="2B4561"/>
                </a:solidFill>
                <a:latin typeface="Poppins Light"/>
                <a:ea typeface="+mn-lt"/>
                <a:cs typeface="+mn-lt"/>
              </a:rPr>
              <a:t> des </a:t>
            </a:r>
            <a:r>
              <a:rPr lang="en-US" err="1">
                <a:solidFill>
                  <a:srgbClr val="2B4561"/>
                </a:solidFill>
                <a:latin typeface="Poppins Light"/>
                <a:ea typeface="+mn-lt"/>
                <a:cs typeface="+mn-lt"/>
              </a:rPr>
              <a:t>vulnérabilités</a:t>
            </a:r>
            <a:r>
              <a:rPr lang="en-US">
                <a:solidFill>
                  <a:srgbClr val="2B4561"/>
                </a:solidFill>
                <a:latin typeface="Poppins Light"/>
                <a:ea typeface="+mn-lt"/>
                <a:cs typeface="+mn-lt"/>
              </a:rPr>
              <a:t> </a:t>
            </a:r>
            <a:r>
              <a:rPr lang="en-US" err="1">
                <a:solidFill>
                  <a:srgbClr val="2B4561"/>
                </a:solidFill>
                <a:latin typeface="Poppins Light"/>
                <a:ea typeface="+mn-lt"/>
                <a:cs typeface="+mn-lt"/>
              </a:rPr>
              <a:t>particulières</a:t>
            </a:r>
            <a:endParaRPr lang="en-US" err="1">
              <a:latin typeface="Poppins Light"/>
              <a:ea typeface="Calibri" panose="020F0502020204030204"/>
              <a:cs typeface="Calibri" panose="020F0502020204030204"/>
            </a:endParaRPr>
          </a:p>
          <a:p>
            <a:pPr algn="l">
              <a:lnSpc>
                <a:spcPts val="3000"/>
              </a:lnSpc>
            </a:pPr>
            <a:endParaRPr lang="en-US" sz="1800" dirty="0">
              <a:solidFill>
                <a:srgbClr val="2B4561"/>
              </a:solidFill>
              <a:latin typeface="Poppins Light"/>
              <a:cs typeface="Poppins Light"/>
            </a:endParaRPr>
          </a:p>
        </p:txBody>
      </p:sp>
      <p:sp>
        <p:nvSpPr>
          <p:cNvPr id="10"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02</a:t>
            </a:r>
            <a:endParaRPr lang="en-US" sz="7500"/>
          </a:p>
        </p:txBody>
      </p:sp>
      <p:sp>
        <p:nvSpPr>
          <p:cNvPr id="11" name="Iterative process to develop specific sub-questions and areas of enquiry within your broader topic"/>
          <p:cNvSpPr/>
          <p:nvPr/>
        </p:nvSpPr>
        <p:spPr>
          <a:xfrm>
            <a:off x="2476500" y="4076700"/>
            <a:ext cx="6496050" cy="762000"/>
          </a:xfrm>
          <a:prstGeom prst="rect">
            <a:avLst/>
          </a:prstGeom>
          <a:noFill/>
          <a:ln/>
        </p:spPr>
        <p:txBody>
          <a:bodyPr wrap="square" lIns="0" tIns="0" rIns="0" bIns="0" rtlCol="0" anchor="t"/>
          <a:lstStyle/>
          <a:p>
            <a:r>
              <a:rPr lang="en-US" b="1">
                <a:solidFill>
                  <a:srgbClr val="2B4561"/>
                </a:solidFill>
                <a:latin typeface="Poppins Light"/>
                <a:ea typeface="+mn-lt"/>
                <a:cs typeface="+mn-lt"/>
              </a:rPr>
              <a:t>Processus </a:t>
            </a:r>
            <a:r>
              <a:rPr lang="en-US" b="1" err="1">
                <a:solidFill>
                  <a:srgbClr val="2B4561"/>
                </a:solidFill>
                <a:latin typeface="Poppins Light"/>
                <a:ea typeface="+mn-lt"/>
                <a:cs typeface="+mn-lt"/>
              </a:rPr>
              <a:t>itératif</a:t>
            </a:r>
            <a:r>
              <a:rPr lang="en-US" b="1" dirty="0">
                <a:solidFill>
                  <a:srgbClr val="2B4561"/>
                </a:solidFill>
                <a:latin typeface="Poppins Light"/>
                <a:ea typeface="+mn-lt"/>
                <a:cs typeface="+mn-lt"/>
              </a:rPr>
              <a:t> </a:t>
            </a:r>
            <a:r>
              <a:rPr lang="en-US" b="1" err="1">
                <a:solidFill>
                  <a:srgbClr val="2B4561"/>
                </a:solidFill>
                <a:latin typeface="Poppins Light"/>
                <a:ea typeface="+mn-lt"/>
                <a:cs typeface="+mn-lt"/>
              </a:rPr>
              <a:t>visant</a:t>
            </a:r>
            <a:r>
              <a:rPr lang="en-US" b="1">
                <a:solidFill>
                  <a:srgbClr val="2B4561"/>
                </a:solidFill>
                <a:latin typeface="Poppins Light"/>
                <a:ea typeface="+mn-lt"/>
                <a:cs typeface="+mn-lt"/>
              </a:rPr>
              <a:t> à définir des sous-questions et des champs de recherche précis en rapport avec le sujet principal</a:t>
            </a:r>
            <a:r>
              <a:rPr lang="en-US" sz="1800" b="1">
                <a:solidFill>
                  <a:srgbClr val="2B4561"/>
                </a:solidFill>
                <a:latin typeface="Poppins Light"/>
                <a:ea typeface="+mn-lt"/>
                <a:cs typeface="+mn-lt"/>
              </a:rPr>
              <a:t>.</a:t>
            </a:r>
            <a:endParaRPr lang="en-US" b="1">
              <a:latin typeface="Poppins Light"/>
              <a:ea typeface="+mn-lt"/>
              <a:cs typeface="+mn-lt"/>
            </a:endParaRPr>
          </a:p>
          <a:p>
            <a:pPr marL="0" indent="0" algn="l">
              <a:lnSpc>
                <a:spcPts val="3000"/>
              </a:lnSpc>
              <a:buNone/>
            </a:pPr>
            <a:endParaRPr lang="en-US" sz="1800" dirty="0">
              <a:solidFill>
                <a:srgbClr val="2B4561"/>
              </a:solidFill>
              <a:latin typeface="Poppins Light"/>
              <a:cs typeface="Poppins Light"/>
            </a:endParaRPr>
          </a:p>
        </p:txBody>
      </p:sp>
      <p:sp>
        <p:nvSpPr>
          <p:cNvPr id="12"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a:solidFill>
                  <a:srgbClr val="2B4561"/>
                </a:solidFill>
                <a:latin typeface="Poppins SemiBold" pitchFamily="34" charset="0"/>
                <a:ea typeface="Poppins SemiBold" pitchFamily="34" charset="-122"/>
                <a:cs typeface="Poppins SemiBold" pitchFamily="34" charset="-120"/>
              </a:rPr>
              <a:t>01</a:t>
            </a:r>
            <a:endParaRPr lang="en-US" sz="7500"/>
          </a:p>
        </p:txBody>
      </p:sp>
      <p:sp>
        <p:nvSpPr>
          <p:cNvPr id="13" name="Phase 2 what are your key questions"/>
          <p:cNvSpPr/>
          <p:nvPr/>
        </p:nvSpPr>
        <p:spPr>
          <a:xfrm>
            <a:off x="952500" y="800100"/>
            <a:ext cx="16268700" cy="904875"/>
          </a:xfrm>
          <a:prstGeom prst="rect">
            <a:avLst/>
          </a:prstGeom>
          <a:noFill/>
          <a:ln/>
        </p:spPr>
        <p:txBody>
          <a:bodyPr wrap="square" lIns="0" tIns="0" rIns="0" bIns="0" rtlCol="0" anchor="b"/>
          <a:lstStyle/>
          <a:p>
            <a:r>
              <a:rPr lang="en-US" sz="5250" b="1" dirty="0">
                <a:solidFill>
                  <a:srgbClr val="FFFFFF"/>
                </a:solidFill>
                <a:latin typeface="Poppins SemiBold"/>
                <a:ea typeface="+mn-lt"/>
                <a:cs typeface="+mn-lt"/>
              </a:rPr>
              <a:t>Phase 2 : Quelles </a:t>
            </a:r>
            <a:r>
              <a:rPr lang="en-US" sz="5250" b="1" err="1">
                <a:solidFill>
                  <a:srgbClr val="FFFFFF"/>
                </a:solidFill>
                <a:latin typeface="Poppins SemiBold"/>
                <a:ea typeface="+mn-lt"/>
                <a:cs typeface="+mn-lt"/>
              </a:rPr>
              <a:t>sont</a:t>
            </a:r>
            <a:r>
              <a:rPr lang="en-US" sz="5250" b="1" dirty="0">
                <a:solidFill>
                  <a:srgbClr val="FFFFFF"/>
                </a:solidFill>
                <a:latin typeface="Poppins SemiBold"/>
                <a:ea typeface="+mn-lt"/>
                <a:cs typeface="+mn-lt"/>
              </a:rPr>
              <a:t> </a:t>
            </a:r>
            <a:r>
              <a:rPr lang="en-US" sz="5250" b="1" err="1">
                <a:solidFill>
                  <a:srgbClr val="FFFFFF"/>
                </a:solidFill>
                <a:latin typeface="Poppins SemiBold"/>
                <a:ea typeface="+mn-lt"/>
                <a:cs typeface="+mn-lt"/>
              </a:rPr>
              <a:t>vos</a:t>
            </a:r>
            <a:r>
              <a:rPr lang="en-US" sz="5250" b="1" dirty="0">
                <a:solidFill>
                  <a:srgbClr val="FFFFFF"/>
                </a:solidFill>
                <a:latin typeface="Poppins SemiBold"/>
                <a:ea typeface="+mn-lt"/>
                <a:cs typeface="+mn-lt"/>
              </a:rPr>
              <a:t> questions </a:t>
            </a:r>
            <a:r>
              <a:rPr lang="en-US" sz="5250" b="1" err="1">
                <a:solidFill>
                  <a:srgbClr val="FFFFFF"/>
                </a:solidFill>
                <a:latin typeface="Poppins SemiBold"/>
                <a:ea typeface="+mn-lt"/>
                <a:cs typeface="+mn-lt"/>
              </a:rPr>
              <a:t>clés</a:t>
            </a:r>
            <a:r>
              <a:rPr lang="en-US" sz="5250" b="1" dirty="0">
                <a:solidFill>
                  <a:srgbClr val="FFFFFF"/>
                </a:solidFill>
                <a:latin typeface="Poppins SemiBold"/>
                <a:ea typeface="+mn-lt"/>
                <a:cs typeface="+mn-lt"/>
              </a:rPr>
              <a:t> ?</a:t>
            </a:r>
            <a:endParaRPr lang="en-US" b="1" dirty="0">
              <a:latin typeface="Poppins SemiBold"/>
              <a:ea typeface="+mn-lt"/>
              <a:cs typeface="+mn-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32</Slides>
  <Notes>32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revision>341</cp:revision>
  <dcterms:created xsi:type="dcterms:W3CDTF">2024-12-16T13:59:02Z</dcterms:created>
  <dcterms:modified xsi:type="dcterms:W3CDTF">2025-02-03T19:07:58Z</dcterms:modified>
</cp:coreProperties>
</file>