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9" r:id="rId2"/>
    <p:sldId id="268" r:id="rId3"/>
    <p:sldId id="256" r:id="rId4"/>
    <p:sldId id="276" r:id="rId5"/>
    <p:sldId id="257" r:id="rId6"/>
    <p:sldId id="261" r:id="rId7"/>
    <p:sldId id="277" r:id="rId8"/>
    <p:sldId id="262" r:id="rId9"/>
    <p:sldId id="263" r:id="rId10"/>
    <p:sldId id="260" r:id="rId11"/>
    <p:sldId id="258" r:id="rId12"/>
    <p:sldId id="272" r:id="rId13"/>
    <p:sldId id="269" r:id="rId14"/>
    <p:sldId id="271" r:id="rId15"/>
    <p:sldId id="270" r:id="rId16"/>
    <p:sldId id="265" r:id="rId17"/>
    <p:sldId id="266" r:id="rId18"/>
    <p:sldId id="267" r:id="rId19"/>
    <p:sldId id="264" r:id="rId20"/>
    <p:sldId id="273" r:id="rId21"/>
    <p:sldId id="274" r:id="rId22"/>
    <p:sldId id="275" r:id="rId23"/>
    <p:sldId id="278" r:id="rId24"/>
    <p:sldId id="279" r:id="rId25"/>
  </p:sld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D6E9E5-301B-2195-5E25-FF8D9CB3A213}" v="477" dt="2024-12-16T22:16:39.563"/>
    <p1510:client id="{3D8AF2CF-E9A6-4A60-6E09-FB9558B93440}" v="20" dt="2024-12-16T14:27:34.7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Nikolava" userId="S::mnikolava@ucgp.net::ed7a87f1-b503-40aa-9a08-dd3cc353aa60" providerId="AD" clId="Web-{37D6E9E5-301B-2195-5E25-FF8D9CB3A213}"/>
    <pc:docChg chg="addSld delSld modSld">
      <pc:chgData name="Maria Nikolava" userId="S::mnikolava@ucgp.net::ed7a87f1-b503-40aa-9a08-dd3cc353aa60" providerId="AD" clId="Web-{37D6E9E5-301B-2195-5E25-FF8D9CB3A213}" dt="2024-12-16T22:16:29.141" v="462" actId="14100"/>
      <pc:docMkLst>
        <pc:docMk/>
      </pc:docMkLst>
      <pc:sldChg chg="modSp">
        <pc:chgData name="Maria Nikolava" userId="S::mnikolava@ucgp.net::ed7a87f1-b503-40aa-9a08-dd3cc353aa60" providerId="AD" clId="Web-{37D6E9E5-301B-2195-5E25-FF8D9CB3A213}" dt="2024-12-16T15:01:25.968" v="59" actId="20577"/>
        <pc:sldMkLst>
          <pc:docMk/>
          <pc:sldMk cId="0" sldId="256"/>
        </pc:sldMkLst>
        <pc:spChg chg="mod">
          <ac:chgData name="Maria Nikolava" userId="S::mnikolava@ucgp.net::ed7a87f1-b503-40aa-9a08-dd3cc353aa60" providerId="AD" clId="Web-{37D6E9E5-301B-2195-5E25-FF8D9CB3A213}" dt="2024-12-16T15:01:25.968" v="59" actId="20577"/>
          <ac:spMkLst>
            <pc:docMk/>
            <pc:sldMk cId="0" sldId="256"/>
            <ac:spMk id="3" creationId="{00000000-0000-0000-0000-000000000000}"/>
          </ac:spMkLst>
        </pc:spChg>
        <pc:spChg chg="mod">
          <ac:chgData name="Maria Nikolava" userId="S::mnikolava@ucgp.net::ed7a87f1-b503-40aa-9a08-dd3cc353aa60" providerId="AD" clId="Web-{37D6E9E5-301B-2195-5E25-FF8D9CB3A213}" dt="2024-12-16T15:01:16.062" v="56" actId="20577"/>
          <ac:spMkLst>
            <pc:docMk/>
            <pc:sldMk cId="0" sldId="256"/>
            <ac:spMk id="5" creationId="{00000000-0000-0000-0000-000000000000}"/>
          </ac:spMkLst>
        </pc:spChg>
        <pc:spChg chg="mod">
          <ac:chgData name="Maria Nikolava" userId="S::mnikolava@ucgp.net::ed7a87f1-b503-40aa-9a08-dd3cc353aa60" providerId="AD" clId="Web-{37D6E9E5-301B-2195-5E25-FF8D9CB3A213}" dt="2024-12-16T15:01:07.327" v="53" actId="20577"/>
          <ac:spMkLst>
            <pc:docMk/>
            <pc:sldMk cId="0" sldId="256"/>
            <ac:spMk id="7" creationId="{00000000-0000-0000-0000-000000000000}"/>
          </ac:spMkLst>
        </pc:spChg>
        <pc:spChg chg="mod">
          <ac:chgData name="Maria Nikolava" userId="S::mnikolava@ucgp.net::ed7a87f1-b503-40aa-9a08-dd3cc353aa60" providerId="AD" clId="Web-{37D6E9E5-301B-2195-5E25-FF8D9CB3A213}" dt="2024-12-16T15:00:57.624" v="50" actId="20577"/>
          <ac:spMkLst>
            <pc:docMk/>
            <pc:sldMk cId="0" sldId="256"/>
            <ac:spMk id="9" creationId="{00000000-0000-0000-0000-000000000000}"/>
          </ac:spMkLst>
        </pc:spChg>
        <pc:spChg chg="mod">
          <ac:chgData name="Maria Nikolava" userId="S::mnikolava@ucgp.net::ed7a87f1-b503-40aa-9a08-dd3cc353aa60" providerId="AD" clId="Web-{37D6E9E5-301B-2195-5E25-FF8D9CB3A213}" dt="2024-12-16T15:00:43.451" v="46" actId="20577"/>
          <ac:spMkLst>
            <pc:docMk/>
            <pc:sldMk cId="0" sldId="256"/>
            <ac:spMk id="11" creationId="{00000000-0000-0000-0000-000000000000}"/>
          </ac:spMkLst>
        </pc:spChg>
        <pc:spChg chg="mod">
          <ac:chgData name="Maria Nikolava" userId="S::mnikolava@ucgp.net::ed7a87f1-b503-40aa-9a08-dd3cc353aa60" providerId="AD" clId="Web-{37D6E9E5-301B-2195-5E25-FF8D9CB3A213}" dt="2024-12-16T15:00:28.701" v="42" actId="20577"/>
          <ac:spMkLst>
            <pc:docMk/>
            <pc:sldMk cId="0" sldId="256"/>
            <ac:spMk id="13" creationId="{00000000-0000-0000-0000-000000000000}"/>
          </ac:spMkLst>
        </pc:spChg>
        <pc:spChg chg="mod">
          <ac:chgData name="Maria Nikolava" userId="S::mnikolava@ucgp.net::ed7a87f1-b503-40aa-9a08-dd3cc353aa60" providerId="AD" clId="Web-{37D6E9E5-301B-2195-5E25-FF8D9CB3A213}" dt="2024-12-16T15:00:19.435" v="37" actId="20577"/>
          <ac:spMkLst>
            <pc:docMk/>
            <pc:sldMk cId="0" sldId="256"/>
            <ac:spMk id="15" creationId="{00000000-0000-0000-0000-000000000000}"/>
          </ac:spMkLst>
        </pc:spChg>
        <pc:spChg chg="mod">
          <ac:chgData name="Maria Nikolava" userId="S::mnikolava@ucgp.net::ed7a87f1-b503-40aa-9a08-dd3cc353aa60" providerId="AD" clId="Web-{37D6E9E5-301B-2195-5E25-FF8D9CB3A213}" dt="2024-12-16T15:00:00.372" v="32" actId="20577"/>
          <ac:spMkLst>
            <pc:docMk/>
            <pc:sldMk cId="0" sldId="256"/>
            <ac:spMk id="17" creationId="{00000000-0000-0000-0000-000000000000}"/>
          </ac:spMkLst>
        </pc:spChg>
      </pc:sldChg>
      <pc:sldChg chg="modSp">
        <pc:chgData name="Maria Nikolava" userId="S::mnikolava@ucgp.net::ed7a87f1-b503-40aa-9a08-dd3cc353aa60" providerId="AD" clId="Web-{37D6E9E5-301B-2195-5E25-FF8D9CB3A213}" dt="2024-12-16T15:06:04.914" v="105" actId="20577"/>
        <pc:sldMkLst>
          <pc:docMk/>
          <pc:sldMk cId="0" sldId="257"/>
        </pc:sldMkLst>
        <pc:spChg chg="mod">
          <ac:chgData name="Maria Nikolava" userId="S::mnikolava@ucgp.net::ed7a87f1-b503-40aa-9a08-dd3cc353aa60" providerId="AD" clId="Web-{37D6E9E5-301B-2195-5E25-FF8D9CB3A213}" dt="2024-12-16T15:05:55.726" v="102" actId="20577"/>
          <ac:spMkLst>
            <pc:docMk/>
            <pc:sldMk cId="0" sldId="257"/>
            <ac:spMk id="11" creationId="{00000000-0000-0000-0000-000000000000}"/>
          </ac:spMkLst>
        </pc:spChg>
        <pc:spChg chg="mod">
          <ac:chgData name="Maria Nikolava" userId="S::mnikolava@ucgp.net::ed7a87f1-b503-40aa-9a08-dd3cc353aa60" providerId="AD" clId="Web-{37D6E9E5-301B-2195-5E25-FF8D9CB3A213}" dt="2024-12-16T15:03:30.253" v="85" actId="20577"/>
          <ac:spMkLst>
            <pc:docMk/>
            <pc:sldMk cId="0" sldId="257"/>
            <ac:spMk id="13" creationId="{00000000-0000-0000-0000-000000000000}"/>
          </ac:spMkLst>
        </pc:spChg>
        <pc:spChg chg="mod">
          <ac:chgData name="Maria Nikolava" userId="S::mnikolava@ucgp.net::ed7a87f1-b503-40aa-9a08-dd3cc353aa60" providerId="AD" clId="Web-{37D6E9E5-301B-2195-5E25-FF8D9CB3A213}" dt="2024-12-16T15:06:04.914" v="105" actId="20577"/>
          <ac:spMkLst>
            <pc:docMk/>
            <pc:sldMk cId="0" sldId="257"/>
            <ac:spMk id="14" creationId="{00000000-0000-0000-0000-000000000000}"/>
          </ac:spMkLst>
        </pc:spChg>
        <pc:spChg chg="mod">
          <ac:chgData name="Maria Nikolava" userId="S::mnikolava@ucgp.net::ed7a87f1-b503-40aa-9a08-dd3cc353aa60" providerId="AD" clId="Web-{37D6E9E5-301B-2195-5E25-FF8D9CB3A213}" dt="2024-12-16T15:03:40.972" v="89" actId="20577"/>
          <ac:spMkLst>
            <pc:docMk/>
            <pc:sldMk cId="0" sldId="257"/>
            <ac:spMk id="16" creationId="{00000000-0000-0000-0000-000000000000}"/>
          </ac:spMkLst>
        </pc:spChg>
        <pc:spChg chg="mod">
          <ac:chgData name="Maria Nikolava" userId="S::mnikolava@ucgp.net::ed7a87f1-b503-40aa-9a08-dd3cc353aa60" providerId="AD" clId="Web-{37D6E9E5-301B-2195-5E25-FF8D9CB3A213}" dt="2024-12-16T15:05:40.163" v="99" actId="20577"/>
          <ac:spMkLst>
            <pc:docMk/>
            <pc:sldMk cId="0" sldId="257"/>
            <ac:spMk id="17" creationId="{00000000-0000-0000-0000-000000000000}"/>
          </ac:spMkLst>
        </pc:spChg>
        <pc:spChg chg="mod">
          <ac:chgData name="Maria Nikolava" userId="S::mnikolava@ucgp.net::ed7a87f1-b503-40aa-9a08-dd3cc353aa60" providerId="AD" clId="Web-{37D6E9E5-301B-2195-5E25-FF8D9CB3A213}" dt="2024-12-16T15:03:26.503" v="84" actId="20577"/>
          <ac:spMkLst>
            <pc:docMk/>
            <pc:sldMk cId="0" sldId="257"/>
            <ac:spMk id="19" creationId="{00000000-0000-0000-0000-000000000000}"/>
          </ac:spMkLst>
        </pc:spChg>
        <pc:spChg chg="mod">
          <ac:chgData name="Maria Nikolava" userId="S::mnikolava@ucgp.net::ed7a87f1-b503-40aa-9a08-dd3cc353aa60" providerId="AD" clId="Web-{37D6E9E5-301B-2195-5E25-FF8D9CB3A213}" dt="2024-12-16T15:04:19.848" v="95" actId="20577"/>
          <ac:spMkLst>
            <pc:docMk/>
            <pc:sldMk cId="0" sldId="257"/>
            <ac:spMk id="20" creationId="{00000000-0000-0000-0000-000000000000}"/>
          </ac:spMkLst>
        </pc:spChg>
        <pc:spChg chg="mod">
          <ac:chgData name="Maria Nikolava" userId="S::mnikolava@ucgp.net::ed7a87f1-b503-40aa-9a08-dd3cc353aa60" providerId="AD" clId="Web-{37D6E9E5-301B-2195-5E25-FF8D9CB3A213}" dt="2024-12-16T15:03:22.737" v="82" actId="20577"/>
          <ac:spMkLst>
            <pc:docMk/>
            <pc:sldMk cId="0" sldId="257"/>
            <ac:spMk id="22" creationId="{00000000-0000-0000-0000-000000000000}"/>
          </ac:spMkLst>
        </pc:spChg>
        <pc:spChg chg="mod">
          <ac:chgData name="Maria Nikolava" userId="S::mnikolava@ucgp.net::ed7a87f1-b503-40aa-9a08-dd3cc353aa60" providerId="AD" clId="Web-{37D6E9E5-301B-2195-5E25-FF8D9CB3A213}" dt="2024-12-16T15:03:57.910" v="92" actId="20577"/>
          <ac:spMkLst>
            <pc:docMk/>
            <pc:sldMk cId="0" sldId="257"/>
            <ac:spMk id="23" creationId="{00000000-0000-0000-0000-000000000000}"/>
          </ac:spMkLst>
        </pc:spChg>
        <pc:spChg chg="mod">
          <ac:chgData name="Maria Nikolava" userId="S::mnikolava@ucgp.net::ed7a87f1-b503-40aa-9a08-dd3cc353aa60" providerId="AD" clId="Web-{37D6E9E5-301B-2195-5E25-FF8D9CB3A213}" dt="2024-12-16T15:03:18.862" v="79" actId="20577"/>
          <ac:spMkLst>
            <pc:docMk/>
            <pc:sldMk cId="0" sldId="257"/>
            <ac:spMk id="25" creationId="{00000000-0000-0000-0000-000000000000}"/>
          </ac:spMkLst>
        </pc:spChg>
        <pc:spChg chg="mod">
          <ac:chgData name="Maria Nikolava" userId="S::mnikolava@ucgp.net::ed7a87f1-b503-40aa-9a08-dd3cc353aa60" providerId="AD" clId="Web-{37D6E9E5-301B-2195-5E25-FF8D9CB3A213}" dt="2024-12-16T15:03:12.909" v="78" actId="20577"/>
          <ac:spMkLst>
            <pc:docMk/>
            <pc:sldMk cId="0" sldId="257"/>
            <ac:spMk id="26" creationId="{00000000-0000-0000-0000-000000000000}"/>
          </ac:spMkLst>
        </pc:spChg>
      </pc:sldChg>
      <pc:sldChg chg="modSp">
        <pc:chgData name="Maria Nikolava" userId="S::mnikolava@ucgp.net::ed7a87f1-b503-40aa-9a08-dd3cc353aa60" providerId="AD" clId="Web-{37D6E9E5-301B-2195-5E25-FF8D9CB3A213}" dt="2024-12-16T15:33:39.164" v="192" actId="1076"/>
        <pc:sldMkLst>
          <pc:docMk/>
          <pc:sldMk cId="0" sldId="258"/>
        </pc:sldMkLst>
        <pc:spChg chg="mod">
          <ac:chgData name="Maria Nikolava" userId="S::mnikolava@ucgp.net::ed7a87f1-b503-40aa-9a08-dd3cc353aa60" providerId="AD" clId="Web-{37D6E9E5-301B-2195-5E25-FF8D9CB3A213}" dt="2024-12-16T15:32:57.976" v="187" actId="14100"/>
          <ac:spMkLst>
            <pc:docMk/>
            <pc:sldMk cId="0" sldId="258"/>
            <ac:spMk id="4" creationId="{00000000-0000-0000-0000-000000000000}"/>
          </ac:spMkLst>
        </pc:spChg>
        <pc:spChg chg="mod">
          <ac:chgData name="Maria Nikolava" userId="S::mnikolava@ucgp.net::ed7a87f1-b503-40aa-9a08-dd3cc353aa60" providerId="AD" clId="Web-{37D6E9E5-301B-2195-5E25-FF8D9CB3A213}" dt="2024-12-16T15:33:26.007" v="190" actId="14100"/>
          <ac:spMkLst>
            <pc:docMk/>
            <pc:sldMk cId="0" sldId="258"/>
            <ac:spMk id="5" creationId="{00000000-0000-0000-0000-000000000000}"/>
          </ac:spMkLst>
        </pc:spChg>
        <pc:picChg chg="mod">
          <ac:chgData name="Maria Nikolava" userId="S::mnikolava@ucgp.net::ed7a87f1-b503-40aa-9a08-dd3cc353aa60" providerId="AD" clId="Web-{37D6E9E5-301B-2195-5E25-FF8D9CB3A213}" dt="2024-12-16T15:33:39.164" v="192" actId="1076"/>
          <ac:picMkLst>
            <pc:docMk/>
            <pc:sldMk cId="0" sldId="258"/>
            <ac:picMk id="3" creationId="{00000000-0000-0000-0000-000000000000}"/>
          </ac:picMkLst>
        </pc:picChg>
      </pc:sldChg>
      <pc:sldChg chg="modSp">
        <pc:chgData name="Maria Nikolava" userId="S::mnikolava@ucgp.net::ed7a87f1-b503-40aa-9a08-dd3cc353aa60" providerId="AD" clId="Web-{37D6E9E5-301B-2195-5E25-FF8D9CB3A213}" dt="2024-12-16T14:57:26.368" v="7" actId="20577"/>
        <pc:sldMkLst>
          <pc:docMk/>
          <pc:sldMk cId="0" sldId="259"/>
        </pc:sldMkLst>
        <pc:spChg chg="mod">
          <ac:chgData name="Maria Nikolava" userId="S::mnikolava@ucgp.net::ed7a87f1-b503-40aa-9a08-dd3cc353aa60" providerId="AD" clId="Web-{37D6E9E5-301B-2195-5E25-FF8D9CB3A213}" dt="2024-12-16T14:57:26.368" v="7" actId="20577"/>
          <ac:spMkLst>
            <pc:docMk/>
            <pc:sldMk cId="0" sldId="259"/>
            <ac:spMk id="6" creationId="{00000000-0000-0000-0000-000000000000}"/>
          </ac:spMkLst>
        </pc:spChg>
        <pc:spChg chg="mod">
          <ac:chgData name="Maria Nikolava" userId="S::mnikolava@ucgp.net::ed7a87f1-b503-40aa-9a08-dd3cc353aa60" providerId="AD" clId="Web-{37D6E9E5-301B-2195-5E25-FF8D9CB3A213}" dt="2024-12-16T14:57:08.945" v="4" actId="14100"/>
          <ac:spMkLst>
            <pc:docMk/>
            <pc:sldMk cId="0" sldId="259"/>
            <ac:spMk id="8" creationId="{00000000-0000-0000-0000-000000000000}"/>
          </ac:spMkLst>
        </pc:spChg>
      </pc:sldChg>
      <pc:sldChg chg="modSp">
        <pc:chgData name="Maria Nikolava" userId="S::mnikolava@ucgp.net::ed7a87f1-b503-40aa-9a08-dd3cc353aa60" providerId="AD" clId="Web-{37D6E9E5-301B-2195-5E25-FF8D9CB3A213}" dt="2024-12-16T15:32:05.162" v="180" actId="20577"/>
        <pc:sldMkLst>
          <pc:docMk/>
          <pc:sldMk cId="0" sldId="260"/>
        </pc:sldMkLst>
        <pc:spChg chg="mod">
          <ac:chgData name="Maria Nikolava" userId="S::mnikolava@ucgp.net::ed7a87f1-b503-40aa-9a08-dd3cc353aa60" providerId="AD" clId="Web-{37D6E9E5-301B-2195-5E25-FF8D9CB3A213}" dt="2024-12-16T15:32:05.162" v="180" actId="20577"/>
          <ac:spMkLst>
            <pc:docMk/>
            <pc:sldMk cId="0" sldId="260"/>
            <ac:spMk id="6" creationId="{00000000-0000-0000-0000-000000000000}"/>
          </ac:spMkLst>
        </pc:spChg>
        <pc:spChg chg="mod">
          <ac:chgData name="Maria Nikolava" userId="S::mnikolava@ucgp.net::ed7a87f1-b503-40aa-9a08-dd3cc353aa60" providerId="AD" clId="Web-{37D6E9E5-301B-2195-5E25-FF8D9CB3A213}" dt="2024-12-16T15:31:46.209" v="178" actId="14100"/>
          <ac:spMkLst>
            <pc:docMk/>
            <pc:sldMk cId="0" sldId="260"/>
            <ac:spMk id="8" creationId="{00000000-0000-0000-0000-000000000000}"/>
          </ac:spMkLst>
        </pc:spChg>
      </pc:sldChg>
      <pc:sldChg chg="modSp">
        <pc:chgData name="Maria Nikolava" userId="S::mnikolava@ucgp.net::ed7a87f1-b503-40aa-9a08-dd3cc353aa60" providerId="AD" clId="Web-{37D6E9E5-301B-2195-5E25-FF8D9CB3A213}" dt="2024-12-16T15:08:15.777" v="134" actId="1076"/>
        <pc:sldMkLst>
          <pc:docMk/>
          <pc:sldMk cId="0" sldId="261"/>
        </pc:sldMkLst>
        <pc:spChg chg="mod">
          <ac:chgData name="Maria Nikolava" userId="S::mnikolava@ucgp.net::ed7a87f1-b503-40aa-9a08-dd3cc353aa60" providerId="AD" clId="Web-{37D6E9E5-301B-2195-5E25-FF8D9CB3A213}" dt="2024-12-16T15:08:15.777" v="134" actId="1076"/>
          <ac:spMkLst>
            <pc:docMk/>
            <pc:sldMk cId="0" sldId="261"/>
            <ac:spMk id="3" creationId="{00000000-0000-0000-0000-000000000000}"/>
          </ac:spMkLst>
        </pc:spChg>
        <pc:spChg chg="mod">
          <ac:chgData name="Maria Nikolava" userId="S::mnikolava@ucgp.net::ed7a87f1-b503-40aa-9a08-dd3cc353aa60" providerId="AD" clId="Web-{37D6E9E5-301B-2195-5E25-FF8D9CB3A213}" dt="2024-12-16T15:06:37.446" v="110" actId="20577"/>
          <ac:spMkLst>
            <pc:docMk/>
            <pc:sldMk cId="0" sldId="261"/>
            <ac:spMk id="4" creationId="{00000000-0000-0000-0000-000000000000}"/>
          </ac:spMkLst>
        </pc:spChg>
      </pc:sldChg>
      <pc:sldChg chg="modSp">
        <pc:chgData name="Maria Nikolava" userId="S::mnikolava@ucgp.net::ed7a87f1-b503-40aa-9a08-dd3cc353aa60" providerId="AD" clId="Web-{37D6E9E5-301B-2195-5E25-FF8D9CB3A213}" dt="2024-12-16T15:30:07.457" v="166" actId="20577"/>
        <pc:sldMkLst>
          <pc:docMk/>
          <pc:sldMk cId="0" sldId="262"/>
        </pc:sldMkLst>
        <pc:spChg chg="mod">
          <ac:chgData name="Maria Nikolava" userId="S::mnikolava@ucgp.net::ed7a87f1-b503-40aa-9a08-dd3cc353aa60" providerId="AD" clId="Web-{37D6E9E5-301B-2195-5E25-FF8D9CB3A213}" dt="2024-12-16T15:30:07.457" v="166" actId="20577"/>
          <ac:spMkLst>
            <pc:docMk/>
            <pc:sldMk cId="0" sldId="262"/>
            <ac:spMk id="3" creationId="{00000000-0000-0000-0000-000000000000}"/>
          </ac:spMkLst>
        </pc:spChg>
        <pc:spChg chg="mod">
          <ac:chgData name="Maria Nikolava" userId="S::mnikolava@ucgp.net::ed7a87f1-b503-40aa-9a08-dd3cc353aa60" providerId="AD" clId="Web-{37D6E9E5-301B-2195-5E25-FF8D9CB3A213}" dt="2024-12-16T15:29:30.347" v="158" actId="20577"/>
          <ac:spMkLst>
            <pc:docMk/>
            <pc:sldMk cId="0" sldId="262"/>
            <ac:spMk id="4" creationId="{00000000-0000-0000-0000-000000000000}"/>
          </ac:spMkLst>
        </pc:spChg>
      </pc:sldChg>
      <pc:sldChg chg="modSp">
        <pc:chgData name="Maria Nikolava" userId="S::mnikolava@ucgp.net::ed7a87f1-b503-40aa-9a08-dd3cc353aa60" providerId="AD" clId="Web-{37D6E9E5-301B-2195-5E25-FF8D9CB3A213}" dt="2024-12-16T15:31:16.239" v="173" actId="20577"/>
        <pc:sldMkLst>
          <pc:docMk/>
          <pc:sldMk cId="0" sldId="263"/>
        </pc:sldMkLst>
        <pc:spChg chg="mod">
          <ac:chgData name="Maria Nikolava" userId="S::mnikolava@ucgp.net::ed7a87f1-b503-40aa-9a08-dd3cc353aa60" providerId="AD" clId="Web-{37D6E9E5-301B-2195-5E25-FF8D9CB3A213}" dt="2024-12-16T15:31:16.239" v="173" actId="20577"/>
          <ac:spMkLst>
            <pc:docMk/>
            <pc:sldMk cId="0" sldId="263"/>
            <ac:spMk id="3" creationId="{00000000-0000-0000-0000-000000000000}"/>
          </ac:spMkLst>
        </pc:spChg>
        <pc:spChg chg="mod">
          <ac:chgData name="Maria Nikolava" userId="S::mnikolava@ucgp.net::ed7a87f1-b503-40aa-9a08-dd3cc353aa60" providerId="AD" clId="Web-{37D6E9E5-301B-2195-5E25-FF8D9CB3A213}" dt="2024-12-16T15:30:36.379" v="168" actId="20577"/>
          <ac:spMkLst>
            <pc:docMk/>
            <pc:sldMk cId="0" sldId="263"/>
            <ac:spMk id="4" creationId="{00000000-0000-0000-0000-000000000000}"/>
          </ac:spMkLst>
        </pc:spChg>
      </pc:sldChg>
      <pc:sldChg chg="modSp">
        <pc:chgData name="Maria Nikolava" userId="S::mnikolava@ucgp.net::ed7a87f1-b503-40aa-9a08-dd3cc353aa60" providerId="AD" clId="Web-{37D6E9E5-301B-2195-5E25-FF8D9CB3A213}" dt="2024-12-16T22:10:52.087" v="408" actId="1076"/>
        <pc:sldMkLst>
          <pc:docMk/>
          <pc:sldMk cId="0" sldId="264"/>
        </pc:sldMkLst>
        <pc:spChg chg="mod">
          <ac:chgData name="Maria Nikolava" userId="S::mnikolava@ucgp.net::ed7a87f1-b503-40aa-9a08-dd3cc353aa60" providerId="AD" clId="Web-{37D6E9E5-301B-2195-5E25-FF8D9CB3A213}" dt="2024-12-16T22:10:52.087" v="408" actId="1076"/>
          <ac:spMkLst>
            <pc:docMk/>
            <pc:sldMk cId="0" sldId="264"/>
            <ac:spMk id="3" creationId="{00000000-0000-0000-0000-000000000000}"/>
          </ac:spMkLst>
        </pc:spChg>
        <pc:spChg chg="mod">
          <ac:chgData name="Maria Nikolava" userId="S::mnikolava@ucgp.net::ed7a87f1-b503-40aa-9a08-dd3cc353aa60" providerId="AD" clId="Web-{37D6E9E5-301B-2195-5E25-FF8D9CB3A213}" dt="2024-12-16T22:09:55.492" v="395" actId="20577"/>
          <ac:spMkLst>
            <pc:docMk/>
            <pc:sldMk cId="0" sldId="264"/>
            <ac:spMk id="4" creationId="{00000000-0000-0000-0000-000000000000}"/>
          </ac:spMkLst>
        </pc:spChg>
      </pc:sldChg>
      <pc:sldChg chg="modSp">
        <pc:chgData name="Maria Nikolava" userId="S::mnikolava@ucgp.net::ed7a87f1-b503-40aa-9a08-dd3cc353aa60" providerId="AD" clId="Web-{37D6E9E5-301B-2195-5E25-FF8D9CB3A213}" dt="2024-12-16T22:02:40.970" v="305" actId="20577"/>
        <pc:sldMkLst>
          <pc:docMk/>
          <pc:sldMk cId="0" sldId="265"/>
        </pc:sldMkLst>
        <pc:spChg chg="mod">
          <ac:chgData name="Maria Nikolava" userId="S::mnikolava@ucgp.net::ed7a87f1-b503-40aa-9a08-dd3cc353aa60" providerId="AD" clId="Web-{37D6E9E5-301B-2195-5E25-FF8D9CB3A213}" dt="2024-12-16T22:02:26.454" v="302" actId="20577"/>
          <ac:spMkLst>
            <pc:docMk/>
            <pc:sldMk cId="0" sldId="265"/>
            <ac:spMk id="5" creationId="{00000000-0000-0000-0000-000000000000}"/>
          </ac:spMkLst>
        </pc:spChg>
        <pc:spChg chg="mod">
          <ac:chgData name="Maria Nikolava" userId="S::mnikolava@ucgp.net::ed7a87f1-b503-40aa-9a08-dd3cc353aa60" providerId="AD" clId="Web-{37D6E9E5-301B-2195-5E25-FF8D9CB3A213}" dt="2024-12-16T22:01:41.594" v="295" actId="20577"/>
          <ac:spMkLst>
            <pc:docMk/>
            <pc:sldMk cId="0" sldId="265"/>
            <ac:spMk id="6" creationId="{00000000-0000-0000-0000-000000000000}"/>
          </ac:spMkLst>
        </pc:spChg>
        <pc:spChg chg="mod">
          <ac:chgData name="Maria Nikolava" userId="S::mnikolava@ucgp.net::ed7a87f1-b503-40aa-9a08-dd3cc353aa60" providerId="AD" clId="Web-{37D6E9E5-301B-2195-5E25-FF8D9CB3A213}" dt="2024-12-16T22:02:28.751" v="303" actId="20577"/>
          <ac:spMkLst>
            <pc:docMk/>
            <pc:sldMk cId="0" sldId="265"/>
            <ac:spMk id="7" creationId="{00000000-0000-0000-0000-000000000000}"/>
          </ac:spMkLst>
        </pc:spChg>
        <pc:spChg chg="mod">
          <ac:chgData name="Maria Nikolava" userId="S::mnikolava@ucgp.net::ed7a87f1-b503-40aa-9a08-dd3cc353aa60" providerId="AD" clId="Web-{37D6E9E5-301B-2195-5E25-FF8D9CB3A213}" dt="2024-12-16T22:02:40.970" v="305" actId="20577"/>
          <ac:spMkLst>
            <pc:docMk/>
            <pc:sldMk cId="0" sldId="265"/>
            <ac:spMk id="8" creationId="{00000000-0000-0000-0000-000000000000}"/>
          </ac:spMkLst>
        </pc:spChg>
      </pc:sldChg>
      <pc:sldChg chg="modSp">
        <pc:chgData name="Maria Nikolava" userId="S::mnikolava@ucgp.net::ed7a87f1-b503-40aa-9a08-dd3cc353aa60" providerId="AD" clId="Web-{37D6E9E5-301B-2195-5E25-FF8D9CB3A213}" dt="2024-12-16T22:08:41.257" v="383" actId="20577"/>
        <pc:sldMkLst>
          <pc:docMk/>
          <pc:sldMk cId="0" sldId="266"/>
        </pc:sldMkLst>
        <pc:spChg chg="mod">
          <ac:chgData name="Maria Nikolava" userId="S::mnikolava@ucgp.net::ed7a87f1-b503-40aa-9a08-dd3cc353aa60" providerId="AD" clId="Web-{37D6E9E5-301B-2195-5E25-FF8D9CB3A213}" dt="2024-12-16T22:08:41.257" v="383" actId="20577"/>
          <ac:spMkLst>
            <pc:docMk/>
            <pc:sldMk cId="0" sldId="266"/>
            <ac:spMk id="4" creationId="{00000000-0000-0000-0000-000000000000}"/>
          </ac:spMkLst>
        </pc:spChg>
        <pc:spChg chg="mod">
          <ac:chgData name="Maria Nikolava" userId="S::mnikolava@ucgp.net::ed7a87f1-b503-40aa-9a08-dd3cc353aa60" providerId="AD" clId="Web-{37D6E9E5-301B-2195-5E25-FF8D9CB3A213}" dt="2024-12-16T22:03:03.501" v="310" actId="1076"/>
          <ac:spMkLst>
            <pc:docMk/>
            <pc:sldMk cId="0" sldId="266"/>
            <ac:spMk id="5" creationId="{00000000-0000-0000-0000-000000000000}"/>
          </ac:spMkLst>
        </pc:spChg>
      </pc:sldChg>
      <pc:sldChg chg="modSp">
        <pc:chgData name="Maria Nikolava" userId="S::mnikolava@ucgp.net::ed7a87f1-b503-40aa-9a08-dd3cc353aa60" providerId="AD" clId="Web-{37D6E9E5-301B-2195-5E25-FF8D9CB3A213}" dt="2024-12-16T22:09:40.398" v="393" actId="20577"/>
        <pc:sldMkLst>
          <pc:docMk/>
          <pc:sldMk cId="0" sldId="267"/>
        </pc:sldMkLst>
        <pc:spChg chg="mod">
          <ac:chgData name="Maria Nikolava" userId="S::mnikolava@ucgp.net::ed7a87f1-b503-40aa-9a08-dd3cc353aa60" providerId="AD" clId="Web-{37D6E9E5-301B-2195-5E25-FF8D9CB3A213}" dt="2024-12-16T22:09:22.523" v="391" actId="1076"/>
          <ac:spMkLst>
            <pc:docMk/>
            <pc:sldMk cId="0" sldId="267"/>
            <ac:spMk id="5" creationId="{00000000-0000-0000-0000-000000000000}"/>
          </ac:spMkLst>
        </pc:spChg>
        <pc:spChg chg="mod">
          <ac:chgData name="Maria Nikolava" userId="S::mnikolava@ucgp.net::ed7a87f1-b503-40aa-9a08-dd3cc353aa60" providerId="AD" clId="Web-{37D6E9E5-301B-2195-5E25-FF8D9CB3A213}" dt="2024-12-16T22:09:08.163" v="387" actId="20577"/>
          <ac:spMkLst>
            <pc:docMk/>
            <pc:sldMk cId="0" sldId="267"/>
            <ac:spMk id="6" creationId="{00000000-0000-0000-0000-000000000000}"/>
          </ac:spMkLst>
        </pc:spChg>
        <pc:spChg chg="mod">
          <ac:chgData name="Maria Nikolava" userId="S::mnikolava@ucgp.net::ed7a87f1-b503-40aa-9a08-dd3cc353aa60" providerId="AD" clId="Web-{37D6E9E5-301B-2195-5E25-FF8D9CB3A213}" dt="2024-12-16T22:09:40.398" v="393" actId="20577"/>
          <ac:spMkLst>
            <pc:docMk/>
            <pc:sldMk cId="0" sldId="267"/>
            <ac:spMk id="7" creationId="{00000000-0000-0000-0000-000000000000}"/>
          </ac:spMkLst>
        </pc:spChg>
      </pc:sldChg>
      <pc:sldChg chg="modSp">
        <pc:chgData name="Maria Nikolava" userId="S::mnikolava@ucgp.net::ed7a87f1-b503-40aa-9a08-dd3cc353aa60" providerId="AD" clId="Web-{37D6E9E5-301B-2195-5E25-FF8D9CB3A213}" dt="2024-12-16T14:59:42.137" v="29" actId="20577"/>
        <pc:sldMkLst>
          <pc:docMk/>
          <pc:sldMk cId="0" sldId="268"/>
        </pc:sldMkLst>
        <pc:spChg chg="mod">
          <ac:chgData name="Maria Nikolava" userId="S::mnikolava@ucgp.net::ed7a87f1-b503-40aa-9a08-dd3cc353aa60" providerId="AD" clId="Web-{37D6E9E5-301B-2195-5E25-FF8D9CB3A213}" dt="2024-12-16T14:59:42.137" v="29" actId="20577"/>
          <ac:spMkLst>
            <pc:docMk/>
            <pc:sldMk cId="0" sldId="268"/>
            <ac:spMk id="3" creationId="{00000000-0000-0000-0000-000000000000}"/>
          </ac:spMkLst>
        </pc:spChg>
        <pc:spChg chg="mod">
          <ac:chgData name="Maria Nikolava" userId="S::mnikolava@ucgp.net::ed7a87f1-b503-40aa-9a08-dd3cc353aa60" providerId="AD" clId="Web-{37D6E9E5-301B-2195-5E25-FF8D9CB3A213}" dt="2024-12-16T14:59:33.762" v="26" actId="20577"/>
          <ac:spMkLst>
            <pc:docMk/>
            <pc:sldMk cId="0" sldId="268"/>
            <ac:spMk id="5" creationId="{00000000-0000-0000-0000-000000000000}"/>
          </ac:spMkLst>
        </pc:spChg>
        <pc:spChg chg="mod">
          <ac:chgData name="Maria Nikolava" userId="S::mnikolava@ucgp.net::ed7a87f1-b503-40aa-9a08-dd3cc353aa60" providerId="AD" clId="Web-{37D6E9E5-301B-2195-5E25-FF8D9CB3A213}" dt="2024-12-16T14:59:06.542" v="21" actId="1076"/>
          <ac:spMkLst>
            <pc:docMk/>
            <pc:sldMk cId="0" sldId="268"/>
            <ac:spMk id="7" creationId="{00000000-0000-0000-0000-000000000000}"/>
          </ac:spMkLst>
        </pc:spChg>
        <pc:spChg chg="mod">
          <ac:chgData name="Maria Nikolava" userId="S::mnikolava@ucgp.net::ed7a87f1-b503-40aa-9a08-dd3cc353aa60" providerId="AD" clId="Web-{37D6E9E5-301B-2195-5E25-FF8D9CB3A213}" dt="2024-12-16T14:58:38.667" v="15" actId="1076"/>
          <ac:spMkLst>
            <pc:docMk/>
            <pc:sldMk cId="0" sldId="268"/>
            <ac:spMk id="9" creationId="{00000000-0000-0000-0000-000000000000}"/>
          </ac:spMkLst>
        </pc:spChg>
        <pc:spChg chg="mod">
          <ac:chgData name="Maria Nikolava" userId="S::mnikolava@ucgp.net::ed7a87f1-b503-40aa-9a08-dd3cc353aa60" providerId="AD" clId="Web-{37D6E9E5-301B-2195-5E25-FF8D9CB3A213}" dt="2024-12-16T14:58:12.557" v="10" actId="20577"/>
          <ac:spMkLst>
            <pc:docMk/>
            <pc:sldMk cId="0" sldId="268"/>
            <ac:spMk id="11" creationId="{00000000-0000-0000-0000-000000000000}"/>
          </ac:spMkLst>
        </pc:spChg>
      </pc:sldChg>
      <pc:sldChg chg="modSp">
        <pc:chgData name="Maria Nikolava" userId="S::mnikolava@ucgp.net::ed7a87f1-b503-40aa-9a08-dd3cc353aa60" providerId="AD" clId="Web-{37D6E9E5-301B-2195-5E25-FF8D9CB3A213}" dt="2024-12-16T15:41:43.860" v="259" actId="20577"/>
        <pc:sldMkLst>
          <pc:docMk/>
          <pc:sldMk cId="0" sldId="269"/>
        </pc:sldMkLst>
        <pc:spChg chg="mod">
          <ac:chgData name="Maria Nikolava" userId="S::mnikolava@ucgp.net::ed7a87f1-b503-40aa-9a08-dd3cc353aa60" providerId="AD" clId="Web-{37D6E9E5-301B-2195-5E25-FF8D9CB3A213}" dt="2024-12-16T15:39:02.997" v="230" actId="20577"/>
          <ac:spMkLst>
            <pc:docMk/>
            <pc:sldMk cId="0" sldId="269"/>
            <ac:spMk id="4" creationId="{00000000-0000-0000-0000-000000000000}"/>
          </ac:spMkLst>
        </pc:spChg>
        <pc:spChg chg="mod">
          <ac:chgData name="Maria Nikolava" userId="S::mnikolava@ucgp.net::ed7a87f1-b503-40aa-9a08-dd3cc353aa60" providerId="AD" clId="Web-{37D6E9E5-301B-2195-5E25-FF8D9CB3A213}" dt="2024-12-16T15:38:42.997" v="228" actId="20577"/>
          <ac:spMkLst>
            <pc:docMk/>
            <pc:sldMk cId="0" sldId="269"/>
            <ac:spMk id="5" creationId="{00000000-0000-0000-0000-000000000000}"/>
          </ac:spMkLst>
        </pc:spChg>
        <pc:spChg chg="mod">
          <ac:chgData name="Maria Nikolava" userId="S::mnikolava@ucgp.net::ed7a87f1-b503-40aa-9a08-dd3cc353aa60" providerId="AD" clId="Web-{37D6E9E5-301B-2195-5E25-FF8D9CB3A213}" dt="2024-12-16T15:40:03.952" v="239" actId="20577"/>
          <ac:spMkLst>
            <pc:docMk/>
            <pc:sldMk cId="0" sldId="269"/>
            <ac:spMk id="6" creationId="{00000000-0000-0000-0000-000000000000}"/>
          </ac:spMkLst>
        </pc:spChg>
        <pc:spChg chg="mod">
          <ac:chgData name="Maria Nikolava" userId="S::mnikolava@ucgp.net::ed7a87f1-b503-40aa-9a08-dd3cc353aa60" providerId="AD" clId="Web-{37D6E9E5-301B-2195-5E25-FF8D9CB3A213}" dt="2024-12-16T15:39:51.936" v="237" actId="20577"/>
          <ac:spMkLst>
            <pc:docMk/>
            <pc:sldMk cId="0" sldId="269"/>
            <ac:spMk id="7" creationId="{00000000-0000-0000-0000-000000000000}"/>
          </ac:spMkLst>
        </pc:spChg>
        <pc:spChg chg="mod">
          <ac:chgData name="Maria Nikolava" userId="S::mnikolava@ucgp.net::ed7a87f1-b503-40aa-9a08-dd3cc353aa60" providerId="AD" clId="Web-{37D6E9E5-301B-2195-5E25-FF8D9CB3A213}" dt="2024-12-16T15:41:24.781" v="254" actId="20577"/>
          <ac:spMkLst>
            <pc:docMk/>
            <pc:sldMk cId="0" sldId="269"/>
            <ac:spMk id="8" creationId="{00000000-0000-0000-0000-000000000000}"/>
          </ac:spMkLst>
        </pc:spChg>
        <pc:spChg chg="mod">
          <ac:chgData name="Maria Nikolava" userId="S::mnikolava@ucgp.net::ed7a87f1-b503-40aa-9a08-dd3cc353aa60" providerId="AD" clId="Web-{37D6E9E5-301B-2195-5E25-FF8D9CB3A213}" dt="2024-12-16T15:41:02.015" v="251" actId="20577"/>
          <ac:spMkLst>
            <pc:docMk/>
            <pc:sldMk cId="0" sldId="269"/>
            <ac:spMk id="9" creationId="{00000000-0000-0000-0000-000000000000}"/>
          </ac:spMkLst>
        </pc:spChg>
        <pc:spChg chg="mod">
          <ac:chgData name="Maria Nikolava" userId="S::mnikolava@ucgp.net::ed7a87f1-b503-40aa-9a08-dd3cc353aa60" providerId="AD" clId="Web-{37D6E9E5-301B-2195-5E25-FF8D9CB3A213}" dt="2024-12-16T15:41:43.860" v="259" actId="20577"/>
          <ac:spMkLst>
            <pc:docMk/>
            <pc:sldMk cId="0" sldId="269"/>
            <ac:spMk id="10" creationId="{00000000-0000-0000-0000-000000000000}"/>
          </ac:spMkLst>
        </pc:spChg>
        <pc:spChg chg="mod">
          <ac:chgData name="Maria Nikolava" userId="S::mnikolava@ucgp.net::ed7a87f1-b503-40aa-9a08-dd3cc353aa60" providerId="AD" clId="Web-{37D6E9E5-301B-2195-5E25-FF8D9CB3A213}" dt="2024-12-16T15:41:31.313" v="257" actId="20577"/>
          <ac:spMkLst>
            <pc:docMk/>
            <pc:sldMk cId="0" sldId="269"/>
            <ac:spMk id="11" creationId="{00000000-0000-0000-0000-000000000000}"/>
          </ac:spMkLst>
        </pc:spChg>
        <pc:spChg chg="mod">
          <ac:chgData name="Maria Nikolava" userId="S::mnikolava@ucgp.net::ed7a87f1-b503-40aa-9a08-dd3cc353aa60" providerId="AD" clId="Web-{37D6E9E5-301B-2195-5E25-FF8D9CB3A213}" dt="2024-12-16T15:40:46.187" v="246" actId="20577"/>
          <ac:spMkLst>
            <pc:docMk/>
            <pc:sldMk cId="0" sldId="269"/>
            <ac:spMk id="12" creationId="{00000000-0000-0000-0000-000000000000}"/>
          </ac:spMkLst>
        </pc:spChg>
        <pc:spChg chg="mod">
          <ac:chgData name="Maria Nikolava" userId="S::mnikolava@ucgp.net::ed7a87f1-b503-40aa-9a08-dd3cc353aa60" providerId="AD" clId="Web-{37D6E9E5-301B-2195-5E25-FF8D9CB3A213}" dt="2024-12-16T15:40:35.405" v="243" actId="20577"/>
          <ac:spMkLst>
            <pc:docMk/>
            <pc:sldMk cId="0" sldId="269"/>
            <ac:spMk id="13" creationId="{00000000-0000-0000-0000-000000000000}"/>
          </ac:spMkLst>
        </pc:spChg>
        <pc:spChg chg="mod">
          <ac:chgData name="Maria Nikolava" userId="S::mnikolava@ucgp.net::ed7a87f1-b503-40aa-9a08-dd3cc353aa60" providerId="AD" clId="Web-{37D6E9E5-301B-2195-5E25-FF8D9CB3A213}" dt="2024-12-16T15:36:39.292" v="217"/>
          <ac:spMkLst>
            <pc:docMk/>
            <pc:sldMk cId="0" sldId="269"/>
            <ac:spMk id="14" creationId="{00000000-0000-0000-0000-000000000000}"/>
          </ac:spMkLst>
        </pc:spChg>
        <pc:spChg chg="mod">
          <ac:chgData name="Maria Nikolava" userId="S::mnikolava@ucgp.net::ed7a87f1-b503-40aa-9a08-dd3cc353aa60" providerId="AD" clId="Web-{37D6E9E5-301B-2195-5E25-FF8D9CB3A213}" dt="2024-12-16T15:38:10.512" v="223" actId="1076"/>
          <ac:spMkLst>
            <pc:docMk/>
            <pc:sldMk cId="0" sldId="269"/>
            <ac:spMk id="15" creationId="{00000000-0000-0000-0000-000000000000}"/>
          </ac:spMkLst>
        </pc:spChg>
        <pc:picChg chg="mod">
          <ac:chgData name="Maria Nikolava" userId="S::mnikolava@ucgp.net::ed7a87f1-b503-40aa-9a08-dd3cc353aa60" providerId="AD" clId="Web-{37D6E9E5-301B-2195-5E25-FF8D9CB3A213}" dt="2024-12-16T15:38:18.278" v="224" actId="14100"/>
          <ac:picMkLst>
            <pc:docMk/>
            <pc:sldMk cId="0" sldId="269"/>
            <ac:picMk id="3" creationId="{00000000-0000-0000-0000-000000000000}"/>
          </ac:picMkLst>
        </pc:picChg>
      </pc:sldChg>
      <pc:sldChg chg="modSp">
        <pc:chgData name="Maria Nikolava" userId="S::mnikolava@ucgp.net::ed7a87f1-b503-40aa-9a08-dd3cc353aa60" providerId="AD" clId="Web-{37D6E9E5-301B-2195-5E25-FF8D9CB3A213}" dt="2024-12-16T22:01:21.343" v="292" actId="20577"/>
        <pc:sldMkLst>
          <pc:docMk/>
          <pc:sldMk cId="0" sldId="270"/>
        </pc:sldMkLst>
        <pc:spChg chg="mod">
          <ac:chgData name="Maria Nikolava" userId="S::mnikolava@ucgp.net::ed7a87f1-b503-40aa-9a08-dd3cc353aa60" providerId="AD" clId="Web-{37D6E9E5-301B-2195-5E25-FF8D9CB3A213}" dt="2024-12-16T21:59:18.076" v="275" actId="20577"/>
          <ac:spMkLst>
            <pc:docMk/>
            <pc:sldMk cId="0" sldId="270"/>
            <ac:spMk id="8" creationId="{00000000-0000-0000-0000-000000000000}"/>
          </ac:spMkLst>
        </pc:spChg>
        <pc:spChg chg="mod">
          <ac:chgData name="Maria Nikolava" userId="S::mnikolava@ucgp.net::ed7a87f1-b503-40aa-9a08-dd3cc353aa60" providerId="AD" clId="Web-{37D6E9E5-301B-2195-5E25-FF8D9CB3A213}" dt="2024-12-16T22:00:31.014" v="284" actId="20577"/>
          <ac:spMkLst>
            <pc:docMk/>
            <pc:sldMk cId="0" sldId="270"/>
            <ac:spMk id="9" creationId="{00000000-0000-0000-0000-000000000000}"/>
          </ac:spMkLst>
        </pc:spChg>
        <pc:spChg chg="mod">
          <ac:chgData name="Maria Nikolava" userId="S::mnikolava@ucgp.net::ed7a87f1-b503-40aa-9a08-dd3cc353aa60" providerId="AD" clId="Web-{37D6E9E5-301B-2195-5E25-FF8D9CB3A213}" dt="2024-12-16T22:00:47.812" v="287" actId="20577"/>
          <ac:spMkLst>
            <pc:docMk/>
            <pc:sldMk cId="0" sldId="270"/>
            <ac:spMk id="10" creationId="{00000000-0000-0000-0000-000000000000}"/>
          </ac:spMkLst>
        </pc:spChg>
        <pc:spChg chg="mod">
          <ac:chgData name="Maria Nikolava" userId="S::mnikolava@ucgp.net::ed7a87f1-b503-40aa-9a08-dd3cc353aa60" providerId="AD" clId="Web-{37D6E9E5-301B-2195-5E25-FF8D9CB3A213}" dt="2024-12-16T22:01:11.546" v="289" actId="20577"/>
          <ac:spMkLst>
            <pc:docMk/>
            <pc:sldMk cId="0" sldId="270"/>
            <ac:spMk id="11" creationId="{00000000-0000-0000-0000-000000000000}"/>
          </ac:spMkLst>
        </pc:spChg>
        <pc:spChg chg="mod">
          <ac:chgData name="Maria Nikolava" userId="S::mnikolava@ucgp.net::ed7a87f1-b503-40aa-9a08-dd3cc353aa60" providerId="AD" clId="Web-{37D6E9E5-301B-2195-5E25-FF8D9CB3A213}" dt="2024-12-16T22:01:21.343" v="292" actId="20577"/>
          <ac:spMkLst>
            <pc:docMk/>
            <pc:sldMk cId="0" sldId="270"/>
            <ac:spMk id="12" creationId="{00000000-0000-0000-0000-000000000000}"/>
          </ac:spMkLst>
        </pc:spChg>
        <pc:spChg chg="mod">
          <ac:chgData name="Maria Nikolava" userId="S::mnikolava@ucgp.net::ed7a87f1-b503-40aa-9a08-dd3cc353aa60" providerId="AD" clId="Web-{37D6E9E5-301B-2195-5E25-FF8D9CB3A213}" dt="2024-12-16T21:59:44.998" v="277" actId="20577"/>
          <ac:spMkLst>
            <pc:docMk/>
            <pc:sldMk cId="0" sldId="270"/>
            <ac:spMk id="13" creationId="{00000000-0000-0000-0000-000000000000}"/>
          </ac:spMkLst>
        </pc:spChg>
        <pc:spChg chg="mod">
          <ac:chgData name="Maria Nikolava" userId="S::mnikolava@ucgp.net::ed7a87f1-b503-40aa-9a08-dd3cc353aa60" providerId="AD" clId="Web-{37D6E9E5-301B-2195-5E25-FF8D9CB3A213}" dt="2024-12-16T22:00:17.858" v="281" actId="20577"/>
          <ac:spMkLst>
            <pc:docMk/>
            <pc:sldMk cId="0" sldId="270"/>
            <ac:spMk id="14" creationId="{00000000-0000-0000-0000-000000000000}"/>
          </ac:spMkLst>
        </pc:spChg>
      </pc:sldChg>
      <pc:sldChg chg="modSp">
        <pc:chgData name="Maria Nikolava" userId="S::mnikolava@ucgp.net::ed7a87f1-b503-40aa-9a08-dd3cc353aa60" providerId="AD" clId="Web-{37D6E9E5-301B-2195-5E25-FF8D9CB3A213}" dt="2024-12-16T15:43:28.674" v="272" actId="1076"/>
        <pc:sldMkLst>
          <pc:docMk/>
          <pc:sldMk cId="0" sldId="271"/>
        </pc:sldMkLst>
        <pc:spChg chg="mod">
          <ac:chgData name="Maria Nikolava" userId="S::mnikolava@ucgp.net::ed7a87f1-b503-40aa-9a08-dd3cc353aa60" providerId="AD" clId="Web-{37D6E9E5-301B-2195-5E25-FF8D9CB3A213}" dt="2024-12-16T15:42:20.298" v="263" actId="20577"/>
          <ac:spMkLst>
            <pc:docMk/>
            <pc:sldMk cId="0" sldId="271"/>
            <ac:spMk id="9" creationId="{00000000-0000-0000-0000-000000000000}"/>
          </ac:spMkLst>
        </pc:spChg>
        <pc:spChg chg="mod">
          <ac:chgData name="Maria Nikolava" userId="S::mnikolava@ucgp.net::ed7a87f1-b503-40aa-9a08-dd3cc353aa60" providerId="AD" clId="Web-{37D6E9E5-301B-2195-5E25-FF8D9CB3A213}" dt="2024-12-16T15:42:26.751" v="265" actId="20577"/>
          <ac:spMkLst>
            <pc:docMk/>
            <pc:sldMk cId="0" sldId="271"/>
            <ac:spMk id="10" creationId="{00000000-0000-0000-0000-000000000000}"/>
          </ac:spMkLst>
        </pc:spChg>
        <pc:spChg chg="mod">
          <ac:chgData name="Maria Nikolava" userId="S::mnikolava@ucgp.net::ed7a87f1-b503-40aa-9a08-dd3cc353aa60" providerId="AD" clId="Web-{37D6E9E5-301B-2195-5E25-FF8D9CB3A213}" dt="2024-12-16T15:43:28.674" v="272" actId="1076"/>
          <ac:spMkLst>
            <pc:docMk/>
            <pc:sldMk cId="0" sldId="271"/>
            <ac:spMk id="11" creationId="{00000000-0000-0000-0000-000000000000}"/>
          </ac:spMkLst>
        </pc:spChg>
        <pc:spChg chg="mod">
          <ac:chgData name="Maria Nikolava" userId="S::mnikolava@ucgp.net::ed7a87f1-b503-40aa-9a08-dd3cc353aa60" providerId="AD" clId="Web-{37D6E9E5-301B-2195-5E25-FF8D9CB3A213}" dt="2024-12-16T15:42:41.204" v="267" actId="20577"/>
          <ac:spMkLst>
            <pc:docMk/>
            <pc:sldMk cId="0" sldId="271"/>
            <ac:spMk id="12" creationId="{00000000-0000-0000-0000-000000000000}"/>
          </ac:spMkLst>
        </pc:spChg>
        <pc:spChg chg="mod">
          <ac:chgData name="Maria Nikolava" userId="S::mnikolava@ucgp.net::ed7a87f1-b503-40aa-9a08-dd3cc353aa60" providerId="AD" clId="Web-{37D6E9E5-301B-2195-5E25-FF8D9CB3A213}" dt="2024-12-16T15:42:55.486" v="269" actId="20577"/>
          <ac:spMkLst>
            <pc:docMk/>
            <pc:sldMk cId="0" sldId="271"/>
            <ac:spMk id="13" creationId="{00000000-0000-0000-0000-000000000000}"/>
          </ac:spMkLst>
        </pc:spChg>
      </pc:sldChg>
      <pc:sldChg chg="modSp">
        <pc:chgData name="Maria Nikolava" userId="S::mnikolava@ucgp.net::ed7a87f1-b503-40aa-9a08-dd3cc353aa60" providerId="AD" clId="Web-{37D6E9E5-301B-2195-5E25-FF8D9CB3A213}" dt="2024-12-16T15:35:18.353" v="209" actId="1076"/>
        <pc:sldMkLst>
          <pc:docMk/>
          <pc:sldMk cId="0" sldId="272"/>
        </pc:sldMkLst>
        <pc:spChg chg="mod">
          <ac:chgData name="Maria Nikolava" userId="S::mnikolava@ucgp.net::ed7a87f1-b503-40aa-9a08-dd3cc353aa60" providerId="AD" clId="Web-{37D6E9E5-301B-2195-5E25-FF8D9CB3A213}" dt="2024-12-16T15:34:11.336" v="196" actId="20577"/>
          <ac:spMkLst>
            <pc:docMk/>
            <pc:sldMk cId="0" sldId="272"/>
            <ac:spMk id="5" creationId="{00000000-0000-0000-0000-000000000000}"/>
          </ac:spMkLst>
        </pc:spChg>
        <pc:spChg chg="mod">
          <ac:chgData name="Maria Nikolava" userId="S::mnikolava@ucgp.net::ed7a87f1-b503-40aa-9a08-dd3cc353aa60" providerId="AD" clId="Web-{37D6E9E5-301B-2195-5E25-FF8D9CB3A213}" dt="2024-12-16T15:34:31.305" v="199" actId="20577"/>
          <ac:spMkLst>
            <pc:docMk/>
            <pc:sldMk cId="0" sldId="272"/>
            <ac:spMk id="6" creationId="{00000000-0000-0000-0000-000000000000}"/>
          </ac:spMkLst>
        </pc:spChg>
        <pc:spChg chg="mod">
          <ac:chgData name="Maria Nikolava" userId="S::mnikolava@ucgp.net::ed7a87f1-b503-40aa-9a08-dd3cc353aa60" providerId="AD" clId="Web-{37D6E9E5-301B-2195-5E25-FF8D9CB3A213}" dt="2024-12-16T15:34:51.071" v="203" actId="1076"/>
          <ac:spMkLst>
            <pc:docMk/>
            <pc:sldMk cId="0" sldId="272"/>
            <ac:spMk id="7" creationId="{00000000-0000-0000-0000-000000000000}"/>
          </ac:spMkLst>
        </pc:spChg>
        <pc:spChg chg="mod">
          <ac:chgData name="Maria Nikolava" userId="S::mnikolava@ucgp.net::ed7a87f1-b503-40aa-9a08-dd3cc353aa60" providerId="AD" clId="Web-{37D6E9E5-301B-2195-5E25-FF8D9CB3A213}" dt="2024-12-16T15:35:18.353" v="209" actId="1076"/>
          <ac:spMkLst>
            <pc:docMk/>
            <pc:sldMk cId="0" sldId="272"/>
            <ac:spMk id="8" creationId="{00000000-0000-0000-0000-000000000000}"/>
          </ac:spMkLst>
        </pc:spChg>
        <pc:picChg chg="mod">
          <ac:chgData name="Maria Nikolava" userId="S::mnikolava@ucgp.net::ed7a87f1-b503-40aa-9a08-dd3cc353aa60" providerId="AD" clId="Web-{37D6E9E5-301B-2195-5E25-FF8D9CB3A213}" dt="2024-12-16T15:34:58.181" v="205" actId="14100"/>
          <ac:picMkLst>
            <pc:docMk/>
            <pc:sldMk cId="0" sldId="272"/>
            <ac:picMk id="4" creationId="{00000000-0000-0000-0000-000000000000}"/>
          </ac:picMkLst>
        </pc:picChg>
      </pc:sldChg>
      <pc:sldChg chg="modSp">
        <pc:chgData name="Maria Nikolava" userId="S::mnikolava@ucgp.net::ed7a87f1-b503-40aa-9a08-dd3cc353aa60" providerId="AD" clId="Web-{37D6E9E5-301B-2195-5E25-FF8D9CB3A213}" dt="2024-12-16T22:12:03.885" v="419" actId="1076"/>
        <pc:sldMkLst>
          <pc:docMk/>
          <pc:sldMk cId="0" sldId="273"/>
        </pc:sldMkLst>
        <pc:spChg chg="mod">
          <ac:chgData name="Maria Nikolava" userId="S::mnikolava@ucgp.net::ed7a87f1-b503-40aa-9a08-dd3cc353aa60" providerId="AD" clId="Web-{37D6E9E5-301B-2195-5E25-FF8D9CB3A213}" dt="2024-12-16T22:11:29.931" v="412" actId="1076"/>
          <ac:spMkLst>
            <pc:docMk/>
            <pc:sldMk cId="0" sldId="273"/>
            <ac:spMk id="6" creationId="{00000000-0000-0000-0000-000000000000}"/>
          </ac:spMkLst>
        </pc:spChg>
        <pc:spChg chg="mod">
          <ac:chgData name="Maria Nikolava" userId="S::mnikolava@ucgp.net::ed7a87f1-b503-40aa-9a08-dd3cc353aa60" providerId="AD" clId="Web-{37D6E9E5-301B-2195-5E25-FF8D9CB3A213}" dt="2024-12-16T22:12:03.885" v="419" actId="1076"/>
          <ac:spMkLst>
            <pc:docMk/>
            <pc:sldMk cId="0" sldId="273"/>
            <ac:spMk id="7" creationId="{00000000-0000-0000-0000-000000000000}"/>
          </ac:spMkLst>
        </pc:spChg>
        <pc:picChg chg="mod">
          <ac:chgData name="Maria Nikolava" userId="S::mnikolava@ucgp.net::ed7a87f1-b503-40aa-9a08-dd3cc353aa60" providerId="AD" clId="Web-{37D6E9E5-301B-2195-5E25-FF8D9CB3A213}" dt="2024-12-16T22:11:57.244" v="418" actId="14100"/>
          <ac:picMkLst>
            <pc:docMk/>
            <pc:sldMk cId="0" sldId="273"/>
            <ac:picMk id="4" creationId="{00000000-0000-0000-0000-000000000000}"/>
          </ac:picMkLst>
        </pc:picChg>
      </pc:sldChg>
      <pc:sldChg chg="modSp">
        <pc:chgData name="Maria Nikolava" userId="S::mnikolava@ucgp.net::ed7a87f1-b503-40aa-9a08-dd3cc353aa60" providerId="AD" clId="Web-{37D6E9E5-301B-2195-5E25-FF8D9CB3A213}" dt="2024-12-16T22:12:56.620" v="431" actId="1076"/>
        <pc:sldMkLst>
          <pc:docMk/>
          <pc:sldMk cId="0" sldId="274"/>
        </pc:sldMkLst>
        <pc:spChg chg="mod">
          <ac:chgData name="Maria Nikolava" userId="S::mnikolava@ucgp.net::ed7a87f1-b503-40aa-9a08-dd3cc353aa60" providerId="AD" clId="Web-{37D6E9E5-301B-2195-5E25-FF8D9CB3A213}" dt="2024-12-16T22:12:26.823" v="424" actId="14100"/>
          <ac:spMkLst>
            <pc:docMk/>
            <pc:sldMk cId="0" sldId="274"/>
            <ac:spMk id="6" creationId="{00000000-0000-0000-0000-000000000000}"/>
          </ac:spMkLst>
        </pc:spChg>
        <pc:spChg chg="mod">
          <ac:chgData name="Maria Nikolava" userId="S::mnikolava@ucgp.net::ed7a87f1-b503-40aa-9a08-dd3cc353aa60" providerId="AD" clId="Web-{37D6E9E5-301B-2195-5E25-FF8D9CB3A213}" dt="2024-12-16T22:12:56.620" v="431" actId="1076"/>
          <ac:spMkLst>
            <pc:docMk/>
            <pc:sldMk cId="0" sldId="274"/>
            <ac:spMk id="7" creationId="{00000000-0000-0000-0000-000000000000}"/>
          </ac:spMkLst>
        </pc:spChg>
        <pc:picChg chg="mod">
          <ac:chgData name="Maria Nikolava" userId="S::mnikolava@ucgp.net::ed7a87f1-b503-40aa-9a08-dd3cc353aa60" providerId="AD" clId="Web-{37D6E9E5-301B-2195-5E25-FF8D9CB3A213}" dt="2024-12-16T22:12:49.792" v="429" actId="14100"/>
          <ac:picMkLst>
            <pc:docMk/>
            <pc:sldMk cId="0" sldId="274"/>
            <ac:picMk id="3" creationId="{00000000-0000-0000-0000-000000000000}"/>
          </ac:picMkLst>
        </pc:picChg>
      </pc:sldChg>
      <pc:sldChg chg="modSp">
        <pc:chgData name="Maria Nikolava" userId="S::mnikolava@ucgp.net::ed7a87f1-b503-40aa-9a08-dd3cc353aa60" providerId="AD" clId="Web-{37D6E9E5-301B-2195-5E25-FF8D9CB3A213}" dt="2024-12-16T22:14:33.154" v="452" actId="20577"/>
        <pc:sldMkLst>
          <pc:docMk/>
          <pc:sldMk cId="0" sldId="275"/>
        </pc:sldMkLst>
        <pc:spChg chg="mod">
          <ac:chgData name="Maria Nikolava" userId="S::mnikolava@ucgp.net::ed7a87f1-b503-40aa-9a08-dd3cc353aa60" providerId="AD" clId="Web-{37D6E9E5-301B-2195-5E25-FF8D9CB3A213}" dt="2024-12-16T22:14:33.154" v="452" actId="20577"/>
          <ac:spMkLst>
            <pc:docMk/>
            <pc:sldMk cId="0" sldId="275"/>
            <ac:spMk id="4" creationId="{00000000-0000-0000-0000-000000000000}"/>
          </ac:spMkLst>
        </pc:spChg>
        <pc:spChg chg="mod">
          <ac:chgData name="Maria Nikolava" userId="S::mnikolava@ucgp.net::ed7a87f1-b503-40aa-9a08-dd3cc353aa60" providerId="AD" clId="Web-{37D6E9E5-301B-2195-5E25-FF8D9CB3A213}" dt="2024-12-16T22:14:15.638" v="448" actId="20577"/>
          <ac:spMkLst>
            <pc:docMk/>
            <pc:sldMk cId="0" sldId="275"/>
            <ac:spMk id="5" creationId="{00000000-0000-0000-0000-000000000000}"/>
          </ac:spMkLst>
        </pc:spChg>
        <pc:spChg chg="mod">
          <ac:chgData name="Maria Nikolava" userId="S::mnikolava@ucgp.net::ed7a87f1-b503-40aa-9a08-dd3cc353aa60" providerId="AD" clId="Web-{37D6E9E5-301B-2195-5E25-FF8D9CB3A213}" dt="2024-12-16T22:13:31.825" v="440" actId="1076"/>
          <ac:spMkLst>
            <pc:docMk/>
            <pc:sldMk cId="0" sldId="275"/>
            <ac:spMk id="6" creationId="{00000000-0000-0000-0000-000000000000}"/>
          </ac:spMkLst>
        </pc:spChg>
        <pc:spChg chg="mod">
          <ac:chgData name="Maria Nikolava" userId="S::mnikolava@ucgp.net::ed7a87f1-b503-40aa-9a08-dd3cc353aa60" providerId="AD" clId="Web-{37D6E9E5-301B-2195-5E25-FF8D9CB3A213}" dt="2024-12-16T22:13:20.825" v="435" actId="20577"/>
          <ac:spMkLst>
            <pc:docMk/>
            <pc:sldMk cId="0" sldId="275"/>
            <ac:spMk id="7" creationId="{00000000-0000-0000-0000-000000000000}"/>
          </ac:spMkLst>
        </pc:spChg>
        <pc:spChg chg="mod">
          <ac:chgData name="Maria Nikolava" userId="S::mnikolava@ucgp.net::ed7a87f1-b503-40aa-9a08-dd3cc353aa60" providerId="AD" clId="Web-{37D6E9E5-301B-2195-5E25-FF8D9CB3A213}" dt="2024-12-16T22:14:09.576" v="446" actId="20577"/>
          <ac:spMkLst>
            <pc:docMk/>
            <pc:sldMk cId="0" sldId="275"/>
            <ac:spMk id="8" creationId="{00000000-0000-0000-0000-000000000000}"/>
          </ac:spMkLst>
        </pc:spChg>
        <pc:spChg chg="mod">
          <ac:chgData name="Maria Nikolava" userId="S::mnikolava@ucgp.net::ed7a87f1-b503-40aa-9a08-dd3cc353aa60" providerId="AD" clId="Web-{37D6E9E5-301B-2195-5E25-FF8D9CB3A213}" dt="2024-12-16T22:13:42.450" v="442" actId="20577"/>
          <ac:spMkLst>
            <pc:docMk/>
            <pc:sldMk cId="0" sldId="275"/>
            <ac:spMk id="9" creationId="{00000000-0000-0000-0000-000000000000}"/>
          </ac:spMkLst>
        </pc:spChg>
      </pc:sldChg>
      <pc:sldChg chg="modSp">
        <pc:chgData name="Maria Nikolava" userId="S::mnikolava@ucgp.net::ed7a87f1-b503-40aa-9a08-dd3cc353aa60" providerId="AD" clId="Web-{37D6E9E5-301B-2195-5E25-FF8D9CB3A213}" dt="2024-12-16T15:02:57.893" v="76" actId="20577"/>
        <pc:sldMkLst>
          <pc:docMk/>
          <pc:sldMk cId="0" sldId="276"/>
        </pc:sldMkLst>
        <pc:spChg chg="mod">
          <ac:chgData name="Maria Nikolava" userId="S::mnikolava@ucgp.net::ed7a87f1-b503-40aa-9a08-dd3cc353aa60" providerId="AD" clId="Web-{37D6E9E5-301B-2195-5E25-FF8D9CB3A213}" dt="2024-12-16T15:02:13.079" v="66" actId="20577"/>
          <ac:spMkLst>
            <pc:docMk/>
            <pc:sldMk cId="0" sldId="276"/>
            <ac:spMk id="4" creationId="{00000000-0000-0000-0000-000000000000}"/>
          </ac:spMkLst>
        </pc:spChg>
        <pc:spChg chg="mod">
          <ac:chgData name="Maria Nikolava" userId="S::mnikolava@ucgp.net::ed7a87f1-b503-40aa-9a08-dd3cc353aa60" providerId="AD" clId="Web-{37D6E9E5-301B-2195-5E25-FF8D9CB3A213}" dt="2024-12-16T15:02:18.673" v="68" actId="20577"/>
          <ac:spMkLst>
            <pc:docMk/>
            <pc:sldMk cId="0" sldId="276"/>
            <ac:spMk id="5" creationId="{00000000-0000-0000-0000-000000000000}"/>
          </ac:spMkLst>
        </pc:spChg>
        <pc:spChg chg="mod">
          <ac:chgData name="Maria Nikolava" userId="S::mnikolava@ucgp.net::ed7a87f1-b503-40aa-9a08-dd3cc353aa60" providerId="AD" clId="Web-{37D6E9E5-301B-2195-5E25-FF8D9CB3A213}" dt="2024-12-16T15:02:37.611" v="71" actId="20577"/>
          <ac:spMkLst>
            <pc:docMk/>
            <pc:sldMk cId="0" sldId="276"/>
            <ac:spMk id="6" creationId="{00000000-0000-0000-0000-000000000000}"/>
          </ac:spMkLst>
        </pc:spChg>
        <pc:spChg chg="mod">
          <ac:chgData name="Maria Nikolava" userId="S::mnikolava@ucgp.net::ed7a87f1-b503-40aa-9a08-dd3cc353aa60" providerId="AD" clId="Web-{37D6E9E5-301B-2195-5E25-FF8D9CB3A213}" dt="2024-12-16T15:02:42.439" v="73" actId="20577"/>
          <ac:spMkLst>
            <pc:docMk/>
            <pc:sldMk cId="0" sldId="276"/>
            <ac:spMk id="7" creationId="{00000000-0000-0000-0000-000000000000}"/>
          </ac:spMkLst>
        </pc:spChg>
        <pc:spChg chg="mod">
          <ac:chgData name="Maria Nikolava" userId="S::mnikolava@ucgp.net::ed7a87f1-b503-40aa-9a08-dd3cc353aa60" providerId="AD" clId="Web-{37D6E9E5-301B-2195-5E25-FF8D9CB3A213}" dt="2024-12-16T15:02:57.893" v="76" actId="20577"/>
          <ac:spMkLst>
            <pc:docMk/>
            <pc:sldMk cId="0" sldId="276"/>
            <ac:spMk id="8" creationId="{00000000-0000-0000-0000-000000000000}"/>
          </ac:spMkLst>
        </pc:spChg>
      </pc:sldChg>
      <pc:sldChg chg="modSp">
        <pc:chgData name="Maria Nikolava" userId="S::mnikolava@ucgp.net::ed7a87f1-b503-40aa-9a08-dd3cc353aa60" providerId="AD" clId="Web-{37D6E9E5-301B-2195-5E25-FF8D9CB3A213}" dt="2024-12-16T15:28:48.831" v="155" actId="20577"/>
        <pc:sldMkLst>
          <pc:docMk/>
          <pc:sldMk cId="0" sldId="277"/>
        </pc:sldMkLst>
        <pc:spChg chg="mod">
          <ac:chgData name="Maria Nikolava" userId="S::mnikolava@ucgp.net::ed7a87f1-b503-40aa-9a08-dd3cc353aa60" providerId="AD" clId="Web-{37D6E9E5-301B-2195-5E25-FF8D9CB3A213}" dt="2024-12-16T15:27:42.892" v="138" actId="20577"/>
          <ac:spMkLst>
            <pc:docMk/>
            <pc:sldMk cId="0" sldId="277"/>
            <ac:spMk id="4" creationId="{00000000-0000-0000-0000-000000000000}"/>
          </ac:spMkLst>
        </pc:spChg>
        <pc:spChg chg="mod">
          <ac:chgData name="Maria Nikolava" userId="S::mnikolava@ucgp.net::ed7a87f1-b503-40aa-9a08-dd3cc353aa60" providerId="AD" clId="Web-{37D6E9E5-301B-2195-5E25-FF8D9CB3A213}" dt="2024-12-16T15:28:48.831" v="155" actId="20577"/>
          <ac:spMkLst>
            <pc:docMk/>
            <pc:sldMk cId="0" sldId="277"/>
            <ac:spMk id="5" creationId="{00000000-0000-0000-0000-000000000000}"/>
          </ac:spMkLst>
        </pc:spChg>
      </pc:sldChg>
      <pc:sldChg chg="modSp">
        <pc:chgData name="Maria Nikolava" userId="S::mnikolava@ucgp.net::ed7a87f1-b503-40aa-9a08-dd3cc353aa60" providerId="AD" clId="Web-{37D6E9E5-301B-2195-5E25-FF8D9CB3A213}" dt="2024-12-16T22:16:05.234" v="459" actId="20577"/>
        <pc:sldMkLst>
          <pc:docMk/>
          <pc:sldMk cId="0" sldId="278"/>
        </pc:sldMkLst>
        <pc:spChg chg="mod">
          <ac:chgData name="Maria Nikolava" userId="S::mnikolava@ucgp.net::ed7a87f1-b503-40aa-9a08-dd3cc353aa60" providerId="AD" clId="Web-{37D6E9E5-301B-2195-5E25-FF8D9CB3A213}" dt="2024-12-16T22:15:17.874" v="456" actId="20577"/>
          <ac:spMkLst>
            <pc:docMk/>
            <pc:sldMk cId="0" sldId="278"/>
            <ac:spMk id="4" creationId="{00000000-0000-0000-0000-000000000000}"/>
          </ac:spMkLst>
        </pc:spChg>
        <pc:spChg chg="mod">
          <ac:chgData name="Maria Nikolava" userId="S::mnikolava@ucgp.net::ed7a87f1-b503-40aa-9a08-dd3cc353aa60" providerId="AD" clId="Web-{37D6E9E5-301B-2195-5E25-FF8D9CB3A213}" dt="2024-12-16T22:16:05.234" v="459" actId="20577"/>
          <ac:spMkLst>
            <pc:docMk/>
            <pc:sldMk cId="0" sldId="278"/>
            <ac:spMk id="5" creationId="{00000000-0000-0000-0000-000000000000}"/>
          </ac:spMkLst>
        </pc:spChg>
      </pc:sldChg>
      <pc:sldChg chg="modSp">
        <pc:chgData name="Maria Nikolava" userId="S::mnikolava@ucgp.net::ed7a87f1-b503-40aa-9a08-dd3cc353aa60" providerId="AD" clId="Web-{37D6E9E5-301B-2195-5E25-FF8D9CB3A213}" dt="2024-12-16T22:16:29.141" v="462" actId="14100"/>
        <pc:sldMkLst>
          <pc:docMk/>
          <pc:sldMk cId="0" sldId="279"/>
        </pc:sldMkLst>
        <pc:spChg chg="mod">
          <ac:chgData name="Maria Nikolava" userId="S::mnikolava@ucgp.net::ed7a87f1-b503-40aa-9a08-dd3cc353aa60" providerId="AD" clId="Web-{37D6E9E5-301B-2195-5E25-FF8D9CB3A213}" dt="2024-12-16T22:16:29.141" v="462" actId="14100"/>
          <ac:spMkLst>
            <pc:docMk/>
            <pc:sldMk cId="0" sldId="279"/>
            <ac:spMk id="2" creationId="{00000000-0000-0000-0000-000000000000}"/>
          </ac:spMkLst>
        </pc:spChg>
      </pc:sldChg>
      <pc:sldChg chg="add del replId">
        <pc:chgData name="Maria Nikolava" userId="S::mnikolava@ucgp.net::ed7a87f1-b503-40aa-9a08-dd3cc353aa60" providerId="AD" clId="Web-{37D6E9E5-301B-2195-5E25-FF8D9CB3A213}" dt="2024-12-16T22:06:29.864" v="345"/>
        <pc:sldMkLst>
          <pc:docMk/>
          <pc:sldMk cId="1837566548" sldId="280"/>
        </pc:sldMkLst>
      </pc:sldChg>
      <pc:sldChg chg="add del replId">
        <pc:chgData name="Maria Nikolava" userId="S::mnikolava@ucgp.net::ed7a87f1-b503-40aa-9a08-dd3cc353aa60" providerId="AD" clId="Web-{37D6E9E5-301B-2195-5E25-FF8D9CB3A213}" dt="2024-12-16T22:06:10.114" v="340"/>
        <pc:sldMkLst>
          <pc:docMk/>
          <pc:sldMk cId="3242717532" sldId="280"/>
        </pc:sldMkLst>
      </pc:sldChg>
    </pc:docChg>
  </pc:docChgLst>
  <pc:docChgLst>
    <pc:chgData name="Maria Nikolava" userId="S::mnikolava@ucgp.net::ed7a87f1-b503-40aa-9a08-dd3cc353aa60" providerId="AD" clId="Web-{3D8AF2CF-E9A6-4A60-6E09-FB9558B93440}"/>
    <pc:docChg chg="sldOrd">
      <pc:chgData name="Maria Nikolava" userId="S::mnikolava@ucgp.net::ed7a87f1-b503-40aa-9a08-dd3cc353aa60" providerId="AD" clId="Web-{3D8AF2CF-E9A6-4A60-6E09-FB9558B93440}" dt="2024-12-16T14:27:34.769" v="19"/>
      <pc:docMkLst>
        <pc:docMk/>
      </pc:docMkLst>
      <pc:sldChg chg="ord">
        <pc:chgData name="Maria Nikolava" userId="S::mnikolava@ucgp.net::ed7a87f1-b503-40aa-9a08-dd3cc353aa60" providerId="AD" clId="Web-{3D8AF2CF-E9A6-4A60-6E09-FB9558B93440}" dt="2024-12-16T14:25:06.126" v="0"/>
        <pc:sldMkLst>
          <pc:docMk/>
          <pc:sldMk cId="0" sldId="259"/>
        </pc:sldMkLst>
      </pc:sldChg>
      <pc:sldChg chg="ord">
        <pc:chgData name="Maria Nikolava" userId="S::mnikolava@ucgp.net::ed7a87f1-b503-40aa-9a08-dd3cc353aa60" providerId="AD" clId="Web-{3D8AF2CF-E9A6-4A60-6E09-FB9558B93440}" dt="2024-12-16T14:26:26.049" v="11"/>
        <pc:sldMkLst>
          <pc:docMk/>
          <pc:sldMk cId="0" sldId="260"/>
        </pc:sldMkLst>
      </pc:sldChg>
      <pc:sldChg chg="ord">
        <pc:chgData name="Maria Nikolava" userId="S::mnikolava@ucgp.net::ed7a87f1-b503-40aa-9a08-dd3cc353aa60" providerId="AD" clId="Web-{3D8AF2CF-E9A6-4A60-6E09-FB9558B93440}" dt="2024-12-16T14:25:47.705" v="5"/>
        <pc:sldMkLst>
          <pc:docMk/>
          <pc:sldMk cId="0" sldId="261"/>
        </pc:sldMkLst>
      </pc:sldChg>
      <pc:sldChg chg="ord">
        <pc:chgData name="Maria Nikolava" userId="S::mnikolava@ucgp.net::ed7a87f1-b503-40aa-9a08-dd3cc353aa60" providerId="AD" clId="Web-{3D8AF2CF-E9A6-4A60-6E09-FB9558B93440}" dt="2024-12-16T14:26:09.221" v="9"/>
        <pc:sldMkLst>
          <pc:docMk/>
          <pc:sldMk cId="0" sldId="262"/>
        </pc:sldMkLst>
      </pc:sldChg>
      <pc:sldChg chg="ord">
        <pc:chgData name="Maria Nikolava" userId="S::mnikolava@ucgp.net::ed7a87f1-b503-40aa-9a08-dd3cc353aa60" providerId="AD" clId="Web-{3D8AF2CF-E9A6-4A60-6E09-FB9558B93440}" dt="2024-12-16T14:26:11.862" v="10"/>
        <pc:sldMkLst>
          <pc:docMk/>
          <pc:sldMk cId="0" sldId="263"/>
        </pc:sldMkLst>
      </pc:sldChg>
      <pc:sldChg chg="ord">
        <pc:chgData name="Maria Nikolava" userId="S::mnikolava@ucgp.net::ed7a87f1-b503-40aa-9a08-dd3cc353aa60" providerId="AD" clId="Web-{3D8AF2CF-E9A6-4A60-6E09-FB9558B93440}" dt="2024-12-16T14:27:26.082" v="17"/>
        <pc:sldMkLst>
          <pc:docMk/>
          <pc:sldMk cId="0" sldId="265"/>
        </pc:sldMkLst>
      </pc:sldChg>
      <pc:sldChg chg="ord">
        <pc:chgData name="Maria Nikolava" userId="S::mnikolava@ucgp.net::ed7a87f1-b503-40aa-9a08-dd3cc353aa60" providerId="AD" clId="Web-{3D8AF2CF-E9A6-4A60-6E09-FB9558B93440}" dt="2024-12-16T14:27:30.316" v="18"/>
        <pc:sldMkLst>
          <pc:docMk/>
          <pc:sldMk cId="0" sldId="266"/>
        </pc:sldMkLst>
      </pc:sldChg>
      <pc:sldChg chg="ord">
        <pc:chgData name="Maria Nikolava" userId="S::mnikolava@ucgp.net::ed7a87f1-b503-40aa-9a08-dd3cc353aa60" providerId="AD" clId="Web-{3D8AF2CF-E9A6-4A60-6E09-FB9558B93440}" dt="2024-12-16T14:27:34.769" v="19"/>
        <pc:sldMkLst>
          <pc:docMk/>
          <pc:sldMk cId="0" sldId="267"/>
        </pc:sldMkLst>
      </pc:sldChg>
      <pc:sldChg chg="ord">
        <pc:chgData name="Maria Nikolava" userId="S::mnikolava@ucgp.net::ed7a87f1-b503-40aa-9a08-dd3cc353aa60" providerId="AD" clId="Web-{3D8AF2CF-E9A6-4A60-6E09-FB9558B93440}" dt="2024-12-16T14:25:21.298" v="1"/>
        <pc:sldMkLst>
          <pc:docMk/>
          <pc:sldMk cId="0" sldId="268"/>
        </pc:sldMkLst>
      </pc:sldChg>
      <pc:sldChg chg="ord">
        <pc:chgData name="Maria Nikolava" userId="S::mnikolava@ucgp.net::ed7a87f1-b503-40aa-9a08-dd3cc353aa60" providerId="AD" clId="Web-{3D8AF2CF-E9A6-4A60-6E09-FB9558B93440}" dt="2024-12-16T14:26:58.159" v="14"/>
        <pc:sldMkLst>
          <pc:docMk/>
          <pc:sldMk cId="0" sldId="269"/>
        </pc:sldMkLst>
      </pc:sldChg>
      <pc:sldChg chg="ord">
        <pc:chgData name="Maria Nikolava" userId="S::mnikolava@ucgp.net::ed7a87f1-b503-40aa-9a08-dd3cc353aa60" providerId="AD" clId="Web-{3D8AF2CF-E9A6-4A60-6E09-FB9558B93440}" dt="2024-12-16T14:27:11.175" v="16"/>
        <pc:sldMkLst>
          <pc:docMk/>
          <pc:sldMk cId="0" sldId="270"/>
        </pc:sldMkLst>
      </pc:sldChg>
      <pc:sldChg chg="ord">
        <pc:chgData name="Maria Nikolava" userId="S::mnikolava@ucgp.net::ed7a87f1-b503-40aa-9a08-dd3cc353aa60" providerId="AD" clId="Web-{3D8AF2CF-E9A6-4A60-6E09-FB9558B93440}" dt="2024-12-16T14:27:04.237" v="15"/>
        <pc:sldMkLst>
          <pc:docMk/>
          <pc:sldMk cId="0" sldId="271"/>
        </pc:sldMkLst>
      </pc:sldChg>
      <pc:sldChg chg="ord">
        <pc:chgData name="Maria Nikolava" userId="S::mnikolava@ucgp.net::ed7a87f1-b503-40aa-9a08-dd3cc353aa60" providerId="AD" clId="Web-{3D8AF2CF-E9A6-4A60-6E09-FB9558B93440}" dt="2024-12-16T14:26:52.425" v="13"/>
        <pc:sldMkLst>
          <pc:docMk/>
          <pc:sldMk cId="0" sldId="272"/>
        </pc:sldMkLst>
      </pc:sldChg>
      <pc:sldChg chg="ord">
        <pc:chgData name="Maria Nikolava" userId="S::mnikolava@ucgp.net::ed7a87f1-b503-40aa-9a08-dd3cc353aa60" providerId="AD" clId="Web-{3D8AF2CF-E9A6-4A60-6E09-FB9558B93440}" dt="2024-12-16T14:25:42.768" v="4"/>
        <pc:sldMkLst>
          <pc:docMk/>
          <pc:sldMk cId="0" sldId="276"/>
        </pc:sldMkLst>
      </pc:sldChg>
      <pc:sldChg chg="ord">
        <pc:chgData name="Maria Nikolava" userId="S::mnikolava@ucgp.net::ed7a87f1-b503-40aa-9a08-dd3cc353aa60" providerId="AD" clId="Web-{3D8AF2CF-E9A6-4A60-6E09-FB9558B93440}" dt="2024-12-16T14:26:04.768" v="8"/>
        <pc:sldMkLst>
          <pc:docMk/>
          <pc:sldMk cId="0"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57700" cy="917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827713" y="0"/>
            <a:ext cx="4457700" cy="917575"/>
          </a:xfrm>
          <a:prstGeom prst="rect">
            <a:avLst/>
          </a:prstGeom>
        </p:spPr>
        <p:txBody>
          <a:bodyPr vert="horz" lIns="91440" tIns="45720" rIns="91440" bIns="45720" rtlCol="0"/>
          <a:lstStyle>
            <a:lvl1pPr algn="r">
              <a:defRPr sz="1200"/>
            </a:lvl1pPr>
          </a:lstStyle>
          <a:p>
            <a:fld id="{2921FE1C-39D1-4F93-9B32-FC73E6306D6E}" type="datetimeFigureOut">
              <a:t>12/16/2024</a:t>
            </a:fld>
            <a:endParaRPr lang="en-US"/>
          </a:p>
        </p:txBody>
      </p:sp>
      <p:sp>
        <p:nvSpPr>
          <p:cNvPr id="4" name="Slide Image Placeholder 3"/>
          <p:cNvSpPr>
            <a:spLocks noGrp="1" noRot="1" noChangeAspect="1"/>
          </p:cNvSpPr>
          <p:nvPr>
            <p:ph type="sldImg" idx="2"/>
          </p:nvPr>
        </p:nvSpPr>
        <p:spPr>
          <a:xfrm>
            <a:off x="-342900" y="2286000"/>
            <a:ext cx="10972800" cy="61722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28700" y="8801100"/>
            <a:ext cx="8229600" cy="72009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7372013"/>
            <a:ext cx="4457700" cy="9159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827713" y="17372013"/>
            <a:ext cx="4457700" cy="915987"/>
          </a:xfrm>
          <a:prstGeom prst="rect">
            <a:avLst/>
          </a:prstGeom>
        </p:spPr>
        <p:txBody>
          <a:bodyPr vert="horz" lIns="91440" tIns="45720" rIns="91440" bIns="45720" rtlCol="0" anchor="b"/>
          <a:lstStyle>
            <a:lvl1pPr algn="r">
              <a:defRPr sz="1200"/>
            </a:lvl1pPr>
          </a:lstStyle>
          <a:p>
            <a:fld id="{9F383021-7866-4E68-BD7B-17C68FBEE42B}" type="slidenum">
              <a:t>‹#›</a:t>
            </a:fld>
            <a:endParaRPr lang="en-US"/>
          </a:p>
        </p:txBody>
      </p:sp>
    </p:spTree>
    <p:extLst>
      <p:ext uri="{BB962C8B-B14F-4D97-AF65-F5344CB8AC3E}">
        <p14:creationId xmlns:p14="http://schemas.microsoft.com/office/powerpoint/2010/main" val="1030027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2.jpe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5.sv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jpeg"/><Relationship Id="rId3" Type="http://schemas.openxmlformats.org/officeDocument/2006/relationships/image" Target="../media/image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8.svg"/><Relationship Id="rId9" Type="http://schemas.openxmlformats.org/officeDocument/2006/relationships/image" Target="../media/image33.png"/><Relationship Id="rId14" Type="http://schemas.openxmlformats.org/officeDocument/2006/relationships/image" Target="../media/image38.jpe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 Id="rId9" Type="http://schemas.openxmlformats.org/officeDocument/2006/relationships/image" Target="../media/image8.sv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www.rcce-collective.net/resource/cholera-questions-bank/"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26.png"/><Relationship Id="rId7" Type="http://schemas.openxmlformats.org/officeDocument/2006/relationships/image" Target="../media/image50.sv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8.sv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7.png"/><Relationship Id="rId7"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7.svg"/></Relationships>
</file>

<file path=ppt/slides/_rels/slide23.xml.rels><?xml version="1.0" encoding="UTF-8" standalone="yes"?>
<Relationships xmlns="http://schemas.openxmlformats.org/package/2006/relationships"><Relationship Id="rId8" Type="http://schemas.openxmlformats.org/officeDocument/2006/relationships/hyperlink" Target="https://www.rcce-collective.net/wp-content/uploads/2022/11/RCCE_Coordination_Guide_October-2022-3.pdf" TargetMode="External"/><Relationship Id="rId13" Type="http://schemas.openxmlformats.org/officeDocument/2006/relationships/hyperlink" Target="mailto:tullocho@who.int" TargetMode="External"/><Relationship Id="rId3" Type="http://schemas.openxmlformats.org/officeDocument/2006/relationships/image" Target="../media/image7.png"/><Relationship Id="rId7" Type="http://schemas.openxmlformats.org/officeDocument/2006/relationships/hyperlink" Target="https://www.rcce-collective.net/resource/cholera-questions-bank/" TargetMode="External"/><Relationship Id="rId12" Type="http://schemas.openxmlformats.org/officeDocument/2006/relationships/hyperlink" Target="mailto:johnson.ginger@gmail.com"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www.rcce-collective.net/" TargetMode="External"/><Relationship Id="rId11" Type="http://schemas.openxmlformats.org/officeDocument/2006/relationships/hyperlink" Target="mailto:nadine.beckmann@lshtm.ac.uk" TargetMode="External"/><Relationship Id="rId5" Type="http://schemas.openxmlformats.org/officeDocument/2006/relationships/image" Target="../media/image58.png"/><Relationship Id="rId15" Type="http://schemas.openxmlformats.org/officeDocument/2006/relationships/hyperlink" Target="mailto:prl5@cdc.gov" TargetMode="External"/><Relationship Id="rId10" Type="http://schemas.openxmlformats.org/officeDocument/2006/relationships/hyperlink" Target="mailto:rachel.james@ifrc.org" TargetMode="External"/><Relationship Id="rId4" Type="http://schemas.openxmlformats.org/officeDocument/2006/relationships/image" Target="../media/image8.svg"/><Relationship Id="rId9" Type="http://schemas.openxmlformats.org/officeDocument/2006/relationships/hyperlink" Target="https://communityengagementhub.org/fr/resource/kit-de-retour-dinformation-de-la-ficr/" TargetMode="External"/><Relationship Id="rId14" Type="http://schemas.openxmlformats.org/officeDocument/2006/relationships/hyperlink" Target="mailto:sophie.everest@ukhsa.gov.uk"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sv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pic>
        <p:nvPicPr>
          <p:cNvPr id="2" name="Icon"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6144875" y="7943850"/>
            <a:ext cx="1190625" cy="1190625"/>
          </a:xfrm>
          <a:prstGeom prst="rect">
            <a:avLst/>
          </a:prstGeom>
        </p:spPr>
      </p:pic>
      <p:pic>
        <p:nvPicPr>
          <p:cNvPr id="3" name="Image" descr="preencoded.png"/>
          <p:cNvPicPr>
            <a:picLocks noChangeAspect="1"/>
          </p:cNvPicPr>
          <p:nvPr/>
        </p:nvPicPr>
        <p:blipFill>
          <a:blip r:embed="rId5"/>
          <a:srcRect/>
          <a:stretch/>
        </p:blipFill>
        <p:spPr>
          <a:xfrm>
            <a:off x="381000" y="1847850"/>
            <a:ext cx="17526000" cy="5143500"/>
          </a:xfrm>
          <a:prstGeom prst="rect">
            <a:avLst/>
          </a:prstGeom>
        </p:spPr>
      </p:pic>
      <p:pic>
        <p:nvPicPr>
          <p:cNvPr id="4" name="Vector"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52500" y="5276850"/>
            <a:ext cx="8305800" cy="1714500"/>
          </a:xfrm>
          <a:prstGeom prst="rect">
            <a:avLst/>
          </a:prstGeom>
        </p:spPr>
      </p:pic>
      <p:pic>
        <p:nvPicPr>
          <p:cNvPr id="5" name="Frame 2095584899" descr="preencoded.png"/>
          <p:cNvPicPr>
            <a:picLocks noChangeAspect="1"/>
          </p:cNvPicPr>
          <p:nvPr/>
        </p:nvPicPr>
        <p:blipFill>
          <a:blip r:embed="rId8"/>
          <a:srcRect/>
          <a:stretch/>
        </p:blipFill>
        <p:spPr>
          <a:xfrm>
            <a:off x="0" y="0"/>
            <a:ext cx="18288000" cy="1343025"/>
          </a:xfrm>
          <a:prstGeom prst="rect">
            <a:avLst/>
          </a:prstGeom>
        </p:spPr>
      </p:pic>
      <p:sp>
        <p:nvSpPr>
          <p:cNvPr id="6" name="Welcome  Introduction"/>
          <p:cNvSpPr/>
          <p:nvPr/>
        </p:nvSpPr>
        <p:spPr>
          <a:xfrm>
            <a:off x="952500" y="8086725"/>
            <a:ext cx="14506575" cy="904875"/>
          </a:xfrm>
          <a:prstGeom prst="rect">
            <a:avLst/>
          </a:prstGeom>
          <a:noFill/>
          <a:ln/>
        </p:spPr>
        <p:txBody>
          <a:bodyPr wrap="square" lIns="0" tIns="0" rIns="0" bIns="0" rtlCol="0" anchor="t"/>
          <a:lstStyle/>
          <a:p>
            <a:r>
              <a:rPr lang="en-US" sz="5250" b="1" dirty="0">
                <a:solidFill>
                  <a:srgbClr val="000000"/>
                </a:solidFill>
                <a:latin typeface="Poppins SemiBold"/>
                <a:ea typeface="+mn-lt"/>
                <a:cs typeface="+mn-lt"/>
              </a:rPr>
              <a:t>Bienvenue et introduction</a:t>
            </a:r>
            <a:endParaRPr lang="en-US" dirty="0">
              <a:latin typeface="Poppins SemiBold"/>
            </a:endParaRPr>
          </a:p>
        </p:txBody>
      </p:sp>
      <p:sp>
        <p:nvSpPr>
          <p:cNvPr id="7" name="Module 1"/>
          <p:cNvSpPr/>
          <p:nvPr/>
        </p:nvSpPr>
        <p:spPr>
          <a:xfrm>
            <a:off x="1371600" y="5715000"/>
            <a:ext cx="4124325" cy="371475"/>
          </a:xfrm>
          <a:prstGeom prst="rect">
            <a:avLst/>
          </a:prstGeom>
          <a:noFill/>
          <a:ln/>
        </p:spPr>
        <p:txBody>
          <a:bodyPr wrap="square" lIns="0" tIns="0" rIns="0" bIns="0" rtlCol="0" anchor="b"/>
          <a:lstStyle/>
          <a:p>
            <a:pPr marL="0" indent="0" algn="l">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MODULE 1</a:t>
            </a:r>
            <a:endParaRPr lang="en-US" sz="2400" dirty="0"/>
          </a:p>
        </p:txBody>
      </p:sp>
      <p:sp>
        <p:nvSpPr>
          <p:cNvPr id="8" name="RAPID QUALITATIVE ASSESSMENT TRAINING"/>
          <p:cNvSpPr/>
          <p:nvPr/>
        </p:nvSpPr>
        <p:spPr>
          <a:xfrm>
            <a:off x="1371600" y="6158901"/>
            <a:ext cx="7573992" cy="403824"/>
          </a:xfrm>
          <a:prstGeom prst="rect">
            <a:avLst/>
          </a:prstGeom>
          <a:noFill/>
          <a:ln/>
        </p:spPr>
        <p:txBody>
          <a:bodyPr wrap="square" lIns="0" tIns="0" rIns="0" bIns="0" rtlCol="0" anchor="b"/>
          <a:lstStyle/>
          <a:p>
            <a:r>
              <a:rPr lang="en-US" sz="2400" dirty="0">
                <a:solidFill>
                  <a:srgbClr val="FFFFFF"/>
                </a:solidFill>
                <a:latin typeface="Poppins Light"/>
                <a:ea typeface="+mn-lt"/>
                <a:cs typeface="+mn-lt"/>
              </a:rPr>
              <a:t>Formation sur les </a:t>
            </a:r>
            <a:r>
              <a:rPr lang="en-US" sz="2400" err="1">
                <a:solidFill>
                  <a:srgbClr val="FFFFFF"/>
                </a:solidFill>
                <a:latin typeface="Poppins Light"/>
                <a:ea typeface="+mn-lt"/>
                <a:cs typeface="+mn-lt"/>
              </a:rPr>
              <a:t>évaluations</a:t>
            </a:r>
            <a:r>
              <a:rPr lang="en-US" sz="2400" dirty="0">
                <a:solidFill>
                  <a:srgbClr val="FFFFFF"/>
                </a:solidFill>
                <a:latin typeface="Poppins Light"/>
                <a:ea typeface="+mn-lt"/>
                <a:cs typeface="+mn-lt"/>
              </a:rPr>
              <a:t> </a:t>
            </a:r>
            <a:r>
              <a:rPr lang="en-US" sz="2400" err="1">
                <a:solidFill>
                  <a:srgbClr val="FFFFFF"/>
                </a:solidFill>
                <a:latin typeface="Poppins Light"/>
                <a:ea typeface="+mn-lt"/>
                <a:cs typeface="+mn-lt"/>
              </a:rPr>
              <a:t>qualitatives</a:t>
            </a:r>
            <a:r>
              <a:rPr lang="en-US" sz="2400" dirty="0">
                <a:solidFill>
                  <a:srgbClr val="FFFFFF"/>
                </a:solidFill>
                <a:latin typeface="Poppins Light"/>
                <a:ea typeface="+mn-lt"/>
                <a:cs typeface="+mn-lt"/>
              </a:rPr>
              <a:t> </a:t>
            </a:r>
            <a:r>
              <a:rPr lang="en-US" sz="2400" err="1">
                <a:solidFill>
                  <a:srgbClr val="FFFFFF"/>
                </a:solidFill>
                <a:latin typeface="Poppins Light"/>
                <a:ea typeface="+mn-lt"/>
                <a:cs typeface="+mn-lt"/>
              </a:rPr>
              <a:t>rapides</a:t>
            </a:r>
            <a:endParaRPr lang="en-US" err="1">
              <a:latin typeface="Poppi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pic>
        <p:nvPicPr>
          <p:cNvPr id="2" name="Icon"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6144875" y="7943850"/>
            <a:ext cx="1190625" cy="1190625"/>
          </a:xfrm>
          <a:prstGeom prst="rect">
            <a:avLst/>
          </a:prstGeom>
        </p:spPr>
      </p:pic>
      <p:pic>
        <p:nvPicPr>
          <p:cNvPr id="3" name="Image" descr="preencoded.png"/>
          <p:cNvPicPr>
            <a:picLocks noChangeAspect="1"/>
          </p:cNvPicPr>
          <p:nvPr/>
        </p:nvPicPr>
        <p:blipFill>
          <a:blip r:embed="rId5"/>
          <a:srcRect/>
          <a:stretch/>
        </p:blipFill>
        <p:spPr>
          <a:xfrm>
            <a:off x="381000" y="1847850"/>
            <a:ext cx="17526000" cy="5143500"/>
          </a:xfrm>
          <a:prstGeom prst="rect">
            <a:avLst/>
          </a:prstGeom>
        </p:spPr>
      </p:pic>
      <p:pic>
        <p:nvPicPr>
          <p:cNvPr id="4" name="Vector"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52500" y="5276850"/>
            <a:ext cx="8305800" cy="1714500"/>
          </a:xfrm>
          <a:prstGeom prst="rect">
            <a:avLst/>
          </a:prstGeom>
        </p:spPr>
      </p:pic>
      <p:pic>
        <p:nvPicPr>
          <p:cNvPr id="5" name="Frame 2095584899" descr="preencoded.png"/>
          <p:cNvPicPr>
            <a:picLocks noChangeAspect="1"/>
          </p:cNvPicPr>
          <p:nvPr/>
        </p:nvPicPr>
        <p:blipFill>
          <a:blip r:embed="rId8"/>
          <a:srcRect/>
          <a:stretch/>
        </p:blipFill>
        <p:spPr>
          <a:xfrm>
            <a:off x="0" y="0"/>
            <a:ext cx="18288000" cy="1343025"/>
          </a:xfrm>
          <a:prstGeom prst="rect">
            <a:avLst/>
          </a:prstGeom>
        </p:spPr>
      </p:pic>
      <p:sp>
        <p:nvSpPr>
          <p:cNvPr id="6" name="Introduction to Risk Communication and Community Engagement"/>
          <p:cNvSpPr/>
          <p:nvPr/>
        </p:nvSpPr>
        <p:spPr>
          <a:xfrm>
            <a:off x="952500" y="7848600"/>
            <a:ext cx="14506575" cy="1809750"/>
          </a:xfrm>
          <a:prstGeom prst="rect">
            <a:avLst/>
          </a:prstGeom>
          <a:noFill/>
          <a:ln/>
        </p:spPr>
        <p:txBody>
          <a:bodyPr wrap="square" lIns="0" tIns="0" rIns="0" bIns="0" rtlCol="0" anchor="t"/>
          <a:lstStyle/>
          <a:p>
            <a:r>
              <a:rPr lang="en-US" sz="5250" b="1">
                <a:solidFill>
                  <a:srgbClr val="000000"/>
                </a:solidFill>
                <a:latin typeface="Poppins SemiBold"/>
                <a:ea typeface="+mn-lt"/>
                <a:cs typeface="+mn-lt"/>
              </a:rPr>
              <a:t>Introduction à la communication sur les risques et l’engagement communautaire</a:t>
            </a:r>
            <a:endParaRPr lang="en-US">
              <a:latin typeface="Poppins SemiBold"/>
            </a:endParaRPr>
          </a:p>
          <a:p>
            <a:pPr marL="0" indent="0" algn="l">
              <a:lnSpc>
                <a:spcPts val="7125"/>
              </a:lnSpc>
              <a:buNone/>
            </a:pPr>
            <a:endParaRPr lang="en-US" sz="5250" dirty="0">
              <a:latin typeface="Poppins SemiBold"/>
              <a:cs typeface="Poppins SemiBold"/>
            </a:endParaRPr>
          </a:p>
        </p:txBody>
      </p:sp>
      <p:sp>
        <p:nvSpPr>
          <p:cNvPr id="7" name="Module 2"/>
          <p:cNvSpPr/>
          <p:nvPr/>
        </p:nvSpPr>
        <p:spPr>
          <a:xfrm>
            <a:off x="1371600" y="5715000"/>
            <a:ext cx="4124325" cy="371475"/>
          </a:xfrm>
          <a:prstGeom prst="rect">
            <a:avLst/>
          </a:prstGeom>
          <a:noFill/>
          <a:ln/>
        </p:spPr>
        <p:txBody>
          <a:bodyPr wrap="square" lIns="0" tIns="0" rIns="0" bIns="0" rtlCol="0" anchor="b"/>
          <a:lstStyle/>
          <a:p>
            <a:pPr marL="0" indent="0" algn="l">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MODULE 2</a:t>
            </a:r>
            <a:endParaRPr lang="en-US" sz="2400" dirty="0"/>
          </a:p>
        </p:txBody>
      </p:sp>
      <p:sp>
        <p:nvSpPr>
          <p:cNvPr id="8" name="RAPID QUALITATIVE ASSESSMENT TRAINING"/>
          <p:cNvSpPr/>
          <p:nvPr/>
        </p:nvSpPr>
        <p:spPr>
          <a:xfrm>
            <a:off x="1371600" y="6158901"/>
            <a:ext cx="7563209" cy="403824"/>
          </a:xfrm>
          <a:prstGeom prst="rect">
            <a:avLst/>
          </a:prstGeom>
          <a:noFill/>
          <a:ln/>
        </p:spPr>
        <p:txBody>
          <a:bodyPr wrap="square" lIns="0" tIns="0" rIns="0" bIns="0" rtlCol="0" anchor="b"/>
          <a:lstStyle/>
          <a:p>
            <a:r>
              <a:rPr lang="en-US" sz="2400" dirty="0">
                <a:solidFill>
                  <a:srgbClr val="FFFFFF"/>
                </a:solidFill>
                <a:latin typeface="Poppins Light"/>
                <a:ea typeface="+mn-lt"/>
                <a:cs typeface="+mn-lt"/>
              </a:rPr>
              <a:t>Formation sur les </a:t>
            </a:r>
            <a:r>
              <a:rPr lang="en-US" sz="2400" err="1">
                <a:solidFill>
                  <a:srgbClr val="FFFFFF"/>
                </a:solidFill>
                <a:latin typeface="Poppins Light"/>
                <a:ea typeface="+mn-lt"/>
                <a:cs typeface="+mn-lt"/>
              </a:rPr>
              <a:t>évaluations</a:t>
            </a:r>
            <a:r>
              <a:rPr lang="en-US" sz="2400" dirty="0">
                <a:solidFill>
                  <a:srgbClr val="FFFFFF"/>
                </a:solidFill>
                <a:latin typeface="Poppins Light"/>
                <a:ea typeface="+mn-lt"/>
                <a:cs typeface="+mn-lt"/>
              </a:rPr>
              <a:t> </a:t>
            </a:r>
            <a:r>
              <a:rPr lang="en-US" sz="2400" err="1">
                <a:solidFill>
                  <a:srgbClr val="FFFFFF"/>
                </a:solidFill>
                <a:latin typeface="Poppins Light"/>
                <a:ea typeface="+mn-lt"/>
                <a:cs typeface="+mn-lt"/>
              </a:rPr>
              <a:t>qualitatives</a:t>
            </a:r>
            <a:r>
              <a:rPr lang="en-US" sz="2400" dirty="0">
                <a:solidFill>
                  <a:srgbClr val="FFFFFF"/>
                </a:solidFill>
                <a:latin typeface="Poppins Light"/>
                <a:ea typeface="+mn-lt"/>
                <a:cs typeface="+mn-lt"/>
              </a:rPr>
              <a:t> </a:t>
            </a:r>
            <a:r>
              <a:rPr lang="en-US" sz="2400" err="1">
                <a:solidFill>
                  <a:srgbClr val="FFFFFF"/>
                </a:solidFill>
                <a:latin typeface="Poppins Light"/>
                <a:ea typeface="+mn-lt"/>
                <a:cs typeface="+mn-lt"/>
              </a:rPr>
              <a:t>rapides</a:t>
            </a:r>
            <a:endParaRPr lang="en-US" err="1">
              <a:latin typeface="Poppins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pic>
        <p:nvPicPr>
          <p:cNvPr id="2" name="image13.png" descr="preencoded.png"/>
          <p:cNvPicPr>
            <a:picLocks noChangeAspect="1"/>
          </p:cNvPicPr>
          <p:nvPr/>
        </p:nvPicPr>
        <p:blipFill>
          <a:blip r:embed="rId3"/>
          <a:srcRect/>
          <a:stretch/>
        </p:blipFill>
        <p:spPr>
          <a:xfrm>
            <a:off x="2409825" y="2190750"/>
            <a:ext cx="13468350" cy="6724650"/>
          </a:xfrm>
          <a:prstGeom prst="rect">
            <a:avLst/>
          </a:prstGeom>
        </p:spPr>
      </p:pic>
      <p:pic>
        <p:nvPicPr>
          <p:cNvPr id="3" name="Block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4612069" y="952500"/>
            <a:ext cx="2766563" cy="714375"/>
          </a:xfrm>
          <a:prstGeom prst="rect">
            <a:avLst/>
          </a:prstGeom>
        </p:spPr>
      </p:pic>
      <p:sp>
        <p:nvSpPr>
          <p:cNvPr id="4" name="What is Risk Communication and Community Engagement"/>
          <p:cNvSpPr/>
          <p:nvPr/>
        </p:nvSpPr>
        <p:spPr>
          <a:xfrm>
            <a:off x="952500" y="952500"/>
            <a:ext cx="12214645" cy="1428750"/>
          </a:xfrm>
          <a:prstGeom prst="rect">
            <a:avLst/>
          </a:prstGeom>
          <a:noFill/>
          <a:ln/>
        </p:spPr>
        <p:txBody>
          <a:bodyPr wrap="square" lIns="0" tIns="0" rIns="0" bIns="0" rtlCol="0" anchor="t"/>
          <a:lstStyle/>
          <a:p>
            <a:r>
              <a:rPr lang="en-US" sz="3750" b="1" err="1">
                <a:solidFill>
                  <a:srgbClr val="0D0D0D"/>
                </a:solidFill>
                <a:latin typeface="Poppins SemiBold"/>
                <a:ea typeface="+mn-lt"/>
                <a:cs typeface="+mn-lt"/>
              </a:rPr>
              <a:t>Qu’est-ce</a:t>
            </a:r>
            <a:r>
              <a:rPr lang="en-US" sz="3750" b="1" dirty="0">
                <a:solidFill>
                  <a:srgbClr val="0D0D0D"/>
                </a:solidFill>
                <a:latin typeface="Poppins SemiBold"/>
                <a:ea typeface="+mn-lt"/>
                <a:cs typeface="+mn-lt"/>
              </a:rPr>
              <a:t> que la communication sur les </a:t>
            </a:r>
            <a:r>
              <a:rPr lang="en-US" sz="3750" b="1" err="1">
                <a:solidFill>
                  <a:srgbClr val="0D0D0D"/>
                </a:solidFill>
                <a:latin typeface="Poppins SemiBold"/>
                <a:ea typeface="+mn-lt"/>
                <a:cs typeface="+mn-lt"/>
              </a:rPr>
              <a:t>risques</a:t>
            </a:r>
            <a:r>
              <a:rPr lang="en-US" sz="3750" b="1" dirty="0">
                <a:solidFill>
                  <a:srgbClr val="0D0D0D"/>
                </a:solidFill>
                <a:latin typeface="Poppins SemiBold"/>
                <a:ea typeface="+mn-lt"/>
                <a:cs typeface="+mn-lt"/>
              </a:rPr>
              <a:t> et </a:t>
            </a:r>
            <a:r>
              <a:rPr lang="en-US" sz="3750" b="1" err="1">
                <a:solidFill>
                  <a:srgbClr val="0D0D0D"/>
                </a:solidFill>
                <a:latin typeface="Poppins SemiBold"/>
                <a:ea typeface="+mn-lt"/>
                <a:cs typeface="+mn-lt"/>
              </a:rPr>
              <a:t>l’engagement</a:t>
            </a:r>
            <a:r>
              <a:rPr lang="en-US" sz="3750" b="1" dirty="0">
                <a:solidFill>
                  <a:srgbClr val="0D0D0D"/>
                </a:solidFill>
                <a:latin typeface="Poppins SemiBold"/>
                <a:ea typeface="+mn-lt"/>
                <a:cs typeface="+mn-lt"/>
              </a:rPr>
              <a:t> </a:t>
            </a:r>
            <a:r>
              <a:rPr lang="en-US" sz="3750" b="1" err="1">
                <a:solidFill>
                  <a:srgbClr val="0D0D0D"/>
                </a:solidFill>
                <a:latin typeface="Poppins SemiBold"/>
                <a:ea typeface="+mn-lt"/>
                <a:cs typeface="+mn-lt"/>
              </a:rPr>
              <a:t>communautaire</a:t>
            </a:r>
            <a:r>
              <a:rPr lang="en-US" sz="3750" b="1" dirty="0">
                <a:solidFill>
                  <a:srgbClr val="0D0D0D"/>
                </a:solidFill>
                <a:latin typeface="Poppins SemiBold"/>
                <a:ea typeface="+mn-lt"/>
                <a:cs typeface="+mn-lt"/>
              </a:rPr>
              <a:t> (RCCE) ?</a:t>
            </a:r>
            <a:endParaRPr lang="en-US" b="1" dirty="0">
              <a:latin typeface="Poppins SemiBold"/>
              <a:ea typeface="+mn-lt"/>
              <a:cs typeface="+mn-lt"/>
            </a:endParaRPr>
          </a:p>
          <a:p>
            <a:pPr marL="0" indent="0" algn="l">
              <a:lnSpc>
                <a:spcPts val="5625"/>
              </a:lnSpc>
              <a:buNone/>
            </a:pPr>
            <a:endParaRPr lang="en-US" sz="3750" dirty="0">
              <a:solidFill>
                <a:srgbClr val="0D0D0D"/>
              </a:solidFill>
              <a:latin typeface="Poppins SemiBold"/>
              <a:cs typeface="Poppins SemiBold"/>
            </a:endParaRPr>
          </a:p>
        </p:txBody>
      </p:sp>
      <p:sp>
        <p:nvSpPr>
          <p:cNvPr id="5" name="Discuss"/>
          <p:cNvSpPr/>
          <p:nvPr/>
        </p:nvSpPr>
        <p:spPr>
          <a:xfrm>
            <a:off x="14926214" y="952500"/>
            <a:ext cx="2275936" cy="714375"/>
          </a:xfrm>
          <a:prstGeom prst="rect">
            <a:avLst/>
          </a:prstGeom>
          <a:noFill/>
          <a:ln/>
        </p:spPr>
        <p:txBody>
          <a:bodyPr wrap="square" lIns="0" tIns="0" rIns="0" bIns="0" rtlCol="0" anchor="t"/>
          <a:lstStyle/>
          <a:p>
            <a:r>
              <a:rPr lang="en-US" sz="2000" b="1" dirty="0" err="1">
                <a:solidFill>
                  <a:srgbClr val="FFFFFF"/>
                </a:solidFill>
                <a:ea typeface="+mn-lt"/>
                <a:cs typeface="+mn-lt"/>
              </a:rPr>
              <a:t>Examinez</a:t>
            </a:r>
            <a:r>
              <a:rPr lang="en-US" sz="2000" b="1" dirty="0">
                <a:solidFill>
                  <a:srgbClr val="FFFFFF"/>
                </a:solidFill>
                <a:ea typeface="+mn-lt"/>
                <a:cs typeface="+mn-lt"/>
              </a:rPr>
              <a:t> le </a:t>
            </a:r>
            <a:r>
              <a:rPr lang="en-US" sz="2000" b="1" dirty="0" err="1">
                <a:solidFill>
                  <a:srgbClr val="FFFFFF"/>
                </a:solidFill>
                <a:ea typeface="+mn-lt"/>
                <a:cs typeface="+mn-lt"/>
              </a:rPr>
              <a:t>schéma</a:t>
            </a:r>
            <a:r>
              <a:rPr lang="en-US" sz="2000" b="1" dirty="0">
                <a:solidFill>
                  <a:srgbClr val="FFFFFF"/>
                </a:solidFill>
                <a:ea typeface="+mn-lt"/>
                <a:cs typeface="+mn-lt"/>
              </a:rPr>
              <a:t> </a:t>
            </a:r>
            <a:r>
              <a:rPr lang="en-US" sz="2000" b="1" dirty="0" err="1">
                <a:solidFill>
                  <a:srgbClr val="FFFFFF"/>
                </a:solidFill>
                <a:ea typeface="+mn-lt"/>
                <a:cs typeface="+mn-lt"/>
              </a:rPr>
              <a:t>suivant</a:t>
            </a:r>
            <a:endParaRPr lang="en-US" sz="2000" dirty="0" err="1"/>
          </a:p>
          <a:p>
            <a:pPr marL="0" indent="0" algn="l">
              <a:lnSpc>
                <a:spcPts val="5625"/>
              </a:lnSpc>
              <a:buNone/>
            </a:pPr>
            <a:endParaRPr lang="en-US" sz="2000" dirty="0">
              <a:solidFill>
                <a:srgbClr val="FFFFFF"/>
              </a:solidFill>
              <a:latin typeface="Poppins SemiBold"/>
              <a:cs typeface="Poppins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a:effectLst/>
      </p:bgPr>
    </p:bg>
    <p:spTree>
      <p:nvGrpSpPr>
        <p:cNvPr id="1" name=""/>
        <p:cNvGrpSpPr/>
        <p:nvPr/>
      </p:nvGrpSpPr>
      <p:grpSpPr>
        <a:xfrm>
          <a:off x="0" y="0"/>
          <a:ext cx="0" cy="0"/>
          <a:chOff x="0" y="0"/>
          <a:chExt cx="0" cy="0"/>
        </a:xfrm>
      </p:grpSpPr>
      <p:pic>
        <p:nvPicPr>
          <p:cNvPr id="2" name="Line 1" descr="preencoded.png"/>
          <p:cNvPicPr>
            <a:picLocks noChangeAspect="1"/>
          </p:cNvPicPr>
          <p:nvPr/>
        </p:nvPicPr>
        <p:blipFill>
          <a:blip r:embed="rId3"/>
          <a:srcRect/>
          <a:stretch/>
        </p:blipFill>
        <p:spPr>
          <a:xfrm>
            <a:off x="5905500" y="2914650"/>
            <a:ext cx="14288" cy="6915150"/>
          </a:xfrm>
          <a:prstGeom prst="rect">
            <a:avLst/>
          </a:prstGeom>
        </p:spPr>
      </p:pic>
      <p:pic>
        <p:nvPicPr>
          <p:cNvPr id="3" name="Frame 2095584900"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0"/>
            <a:ext cx="18288000" cy="2505075"/>
          </a:xfrm>
          <a:prstGeom prst="rect">
            <a:avLst/>
          </a:prstGeom>
        </p:spPr>
      </p:pic>
      <p:pic>
        <p:nvPicPr>
          <p:cNvPr id="4" name="Frame 2095584907"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544933" y="3616804"/>
            <a:ext cx="10806741" cy="5069097"/>
          </a:xfrm>
          <a:prstGeom prst="rect">
            <a:avLst/>
          </a:prstGeom>
        </p:spPr>
      </p:pic>
      <p:sp>
        <p:nvSpPr>
          <p:cNvPr id="5" name="Different name same aims"/>
          <p:cNvSpPr/>
          <p:nvPr/>
        </p:nvSpPr>
        <p:spPr>
          <a:xfrm>
            <a:off x="952500" y="952500"/>
            <a:ext cx="16402050" cy="904875"/>
          </a:xfrm>
          <a:prstGeom prst="rect">
            <a:avLst/>
          </a:prstGeom>
          <a:noFill/>
          <a:ln/>
        </p:spPr>
        <p:txBody>
          <a:bodyPr wrap="square" lIns="0" tIns="0" rIns="0" bIns="0" rtlCol="0" anchor="b"/>
          <a:lstStyle/>
          <a:p>
            <a:r>
              <a:rPr lang="en-US" sz="5250" b="1" err="1">
                <a:solidFill>
                  <a:srgbClr val="FFFFFF"/>
                </a:solidFill>
                <a:latin typeface="Poppins SemiBold"/>
                <a:ea typeface="+mn-lt"/>
                <a:cs typeface="+mn-lt"/>
              </a:rPr>
              <a:t>Plusieurs</a:t>
            </a:r>
            <a:r>
              <a:rPr lang="en-US" sz="5250" b="1" dirty="0">
                <a:solidFill>
                  <a:srgbClr val="FFFFFF"/>
                </a:solidFill>
                <a:latin typeface="Poppins SemiBold"/>
                <a:ea typeface="+mn-lt"/>
                <a:cs typeface="+mn-lt"/>
              </a:rPr>
              <a:t> </a:t>
            </a:r>
            <a:r>
              <a:rPr lang="en-US" sz="5250" b="1" err="1">
                <a:solidFill>
                  <a:srgbClr val="FFFFFF"/>
                </a:solidFill>
                <a:latin typeface="Poppins SemiBold"/>
                <a:ea typeface="+mn-lt"/>
                <a:cs typeface="+mn-lt"/>
              </a:rPr>
              <a:t>noms</a:t>
            </a:r>
            <a:r>
              <a:rPr lang="en-US" sz="5250" b="1" dirty="0">
                <a:solidFill>
                  <a:srgbClr val="FFFFFF"/>
                </a:solidFill>
                <a:latin typeface="Poppins SemiBold"/>
                <a:ea typeface="+mn-lt"/>
                <a:cs typeface="+mn-lt"/>
              </a:rPr>
              <a:t> pour des </a:t>
            </a:r>
            <a:r>
              <a:rPr lang="en-US" sz="5250" b="1" err="1">
                <a:solidFill>
                  <a:srgbClr val="FFFFFF"/>
                </a:solidFill>
                <a:latin typeface="Poppins SemiBold"/>
                <a:ea typeface="+mn-lt"/>
                <a:cs typeface="+mn-lt"/>
              </a:rPr>
              <a:t>objectifs</a:t>
            </a:r>
            <a:r>
              <a:rPr lang="en-US" sz="5250" b="1" dirty="0">
                <a:solidFill>
                  <a:srgbClr val="FFFFFF"/>
                </a:solidFill>
                <a:latin typeface="Poppins SemiBold"/>
                <a:ea typeface="+mn-lt"/>
                <a:cs typeface="+mn-lt"/>
              </a:rPr>
              <a:t> </a:t>
            </a:r>
            <a:r>
              <a:rPr lang="en-US" sz="5250" b="1" err="1">
                <a:solidFill>
                  <a:srgbClr val="FFFFFF"/>
                </a:solidFill>
                <a:latin typeface="Poppins SemiBold"/>
                <a:ea typeface="+mn-lt"/>
                <a:cs typeface="+mn-lt"/>
              </a:rPr>
              <a:t>identiques</a:t>
            </a:r>
            <a:endParaRPr lang="en-US" err="1">
              <a:latin typeface="Poppins SemiBold"/>
            </a:endParaRPr>
          </a:p>
        </p:txBody>
      </p:sp>
      <p:sp>
        <p:nvSpPr>
          <p:cNvPr id="6" name="Accountability to Affected People AAP Community Engagement and Accountability CEA Communication with Communities CwC Risk Communication and Community Engagement Social and Behaviour Change Communication"/>
          <p:cNvSpPr/>
          <p:nvPr/>
        </p:nvSpPr>
        <p:spPr>
          <a:xfrm>
            <a:off x="952500" y="4048125"/>
            <a:ext cx="4533900" cy="4286250"/>
          </a:xfrm>
          <a:prstGeom prst="rect">
            <a:avLst/>
          </a:prstGeom>
          <a:noFill/>
          <a:ln/>
        </p:spPr>
        <p:txBody>
          <a:bodyPr wrap="square" lIns="0" tIns="0" rIns="0" bIns="0" rtlCol="0" anchor="t"/>
          <a:lstStyle/>
          <a:p>
            <a:pPr marL="285750" indent="-285750">
              <a:buFont typeface="Arial"/>
              <a:buChar char="•"/>
            </a:pPr>
            <a:r>
              <a:rPr lang="en-US" sz="2250" err="1">
                <a:solidFill>
                  <a:srgbClr val="0D0D0D"/>
                </a:solidFill>
                <a:latin typeface="Poppins Light"/>
                <a:ea typeface="+mn-lt"/>
                <a:cs typeface="+mn-lt"/>
              </a:rPr>
              <a:t>Redevabilité</a:t>
            </a:r>
            <a:r>
              <a:rPr lang="en-US" sz="2250" dirty="0">
                <a:solidFill>
                  <a:srgbClr val="0D0D0D"/>
                </a:solidFill>
                <a:latin typeface="Poppins Light"/>
                <a:ea typeface="+mn-lt"/>
                <a:cs typeface="+mn-lt"/>
              </a:rPr>
              <a:t> </a:t>
            </a:r>
            <a:r>
              <a:rPr lang="en-US" sz="2250" err="1">
                <a:solidFill>
                  <a:srgbClr val="0D0D0D"/>
                </a:solidFill>
                <a:latin typeface="Poppins Light"/>
                <a:ea typeface="+mn-lt"/>
                <a:cs typeface="+mn-lt"/>
              </a:rPr>
              <a:t>envers</a:t>
            </a:r>
            <a:r>
              <a:rPr lang="en-US" sz="2250">
                <a:solidFill>
                  <a:srgbClr val="0D0D0D"/>
                </a:solidFill>
                <a:latin typeface="Poppins Light"/>
                <a:ea typeface="+mn-lt"/>
                <a:cs typeface="+mn-lt"/>
              </a:rPr>
              <a:t> les personnes affectées (AAP)</a:t>
            </a:r>
            <a:endParaRPr lang="en-US">
              <a:latin typeface="Poppins Light"/>
              <a:ea typeface="+mn-lt"/>
              <a:cs typeface="+mn-lt"/>
            </a:endParaRPr>
          </a:p>
          <a:p>
            <a:pPr marL="285750" indent="-285750">
              <a:buFont typeface="Arial"/>
              <a:buChar char="•"/>
            </a:pPr>
            <a:r>
              <a:rPr lang="en-US" sz="2250">
                <a:solidFill>
                  <a:srgbClr val="0D0D0D"/>
                </a:solidFill>
                <a:latin typeface="Poppins Light"/>
                <a:ea typeface="+mn-lt"/>
                <a:cs typeface="+mn-lt"/>
              </a:rPr>
              <a:t>Interaction avec les communautés et redevabilité (CEA)</a:t>
            </a:r>
            <a:endParaRPr lang="en-US">
              <a:latin typeface="Poppins Light"/>
              <a:ea typeface="+mn-lt"/>
              <a:cs typeface="+mn-lt"/>
            </a:endParaRPr>
          </a:p>
          <a:p>
            <a:pPr marL="285750" indent="-285750">
              <a:buFont typeface="Arial"/>
              <a:buChar char="•"/>
            </a:pPr>
            <a:r>
              <a:rPr lang="en-US" sz="2250" dirty="0">
                <a:solidFill>
                  <a:srgbClr val="0D0D0D"/>
                </a:solidFill>
                <a:latin typeface="Poppins Light"/>
                <a:ea typeface="+mn-lt"/>
                <a:cs typeface="+mn-lt"/>
              </a:rPr>
              <a:t>Communication avec les </a:t>
            </a:r>
            <a:r>
              <a:rPr lang="en-US" sz="2250" err="1">
                <a:solidFill>
                  <a:srgbClr val="0D0D0D"/>
                </a:solidFill>
                <a:latin typeface="Poppins Light"/>
                <a:ea typeface="+mn-lt"/>
                <a:cs typeface="+mn-lt"/>
              </a:rPr>
              <a:t>communautés</a:t>
            </a:r>
            <a:r>
              <a:rPr lang="en-US" sz="2250" dirty="0">
                <a:solidFill>
                  <a:srgbClr val="0D0D0D"/>
                </a:solidFill>
                <a:latin typeface="Poppins Light"/>
                <a:ea typeface="+mn-lt"/>
                <a:cs typeface="+mn-lt"/>
              </a:rPr>
              <a:t> (</a:t>
            </a:r>
            <a:r>
              <a:rPr lang="en-US" sz="2250" err="1">
                <a:solidFill>
                  <a:srgbClr val="0D0D0D"/>
                </a:solidFill>
                <a:latin typeface="Poppins Light"/>
                <a:ea typeface="+mn-lt"/>
                <a:cs typeface="+mn-lt"/>
              </a:rPr>
              <a:t>CwC</a:t>
            </a:r>
            <a:r>
              <a:rPr lang="en-US" sz="2250" dirty="0">
                <a:solidFill>
                  <a:srgbClr val="0D0D0D"/>
                </a:solidFill>
                <a:latin typeface="Poppins Light"/>
                <a:ea typeface="+mn-lt"/>
                <a:cs typeface="+mn-lt"/>
              </a:rPr>
              <a:t>)</a:t>
            </a:r>
            <a:endParaRPr lang="en-US" dirty="0">
              <a:latin typeface="Poppins Light"/>
              <a:ea typeface="+mn-lt"/>
              <a:cs typeface="+mn-lt"/>
            </a:endParaRPr>
          </a:p>
          <a:p>
            <a:pPr marL="285750" indent="-285750">
              <a:buFont typeface="Arial"/>
              <a:buChar char="•"/>
            </a:pPr>
            <a:r>
              <a:rPr lang="en-US" sz="2250" dirty="0">
                <a:solidFill>
                  <a:srgbClr val="0D0D0D"/>
                </a:solidFill>
                <a:latin typeface="Poppins Light"/>
                <a:ea typeface="+mn-lt"/>
                <a:cs typeface="+mn-lt"/>
              </a:rPr>
              <a:t>Communication sur les </a:t>
            </a:r>
            <a:r>
              <a:rPr lang="en-US" sz="2250" err="1">
                <a:solidFill>
                  <a:srgbClr val="0D0D0D"/>
                </a:solidFill>
                <a:latin typeface="Poppins Light"/>
                <a:ea typeface="+mn-lt"/>
                <a:cs typeface="+mn-lt"/>
              </a:rPr>
              <a:t>risques</a:t>
            </a:r>
            <a:r>
              <a:rPr lang="en-US" sz="2250" dirty="0">
                <a:solidFill>
                  <a:srgbClr val="0D0D0D"/>
                </a:solidFill>
                <a:latin typeface="Poppins Light"/>
                <a:ea typeface="+mn-lt"/>
                <a:cs typeface="+mn-lt"/>
              </a:rPr>
              <a:t> et engagement </a:t>
            </a:r>
            <a:r>
              <a:rPr lang="en-US" sz="2250" err="1">
                <a:solidFill>
                  <a:srgbClr val="0D0D0D"/>
                </a:solidFill>
                <a:latin typeface="Poppins Light"/>
                <a:ea typeface="+mn-lt"/>
                <a:cs typeface="+mn-lt"/>
              </a:rPr>
              <a:t>communautaire</a:t>
            </a:r>
            <a:endParaRPr lang="en-US" err="1">
              <a:latin typeface="Poppins Light"/>
              <a:cs typeface="Poppins Light"/>
            </a:endParaRPr>
          </a:p>
          <a:p>
            <a:pPr marL="285750" indent="-285750">
              <a:buFont typeface="Arial"/>
              <a:buChar char="•"/>
            </a:pPr>
            <a:r>
              <a:rPr lang="en-US" sz="2250" dirty="0">
                <a:solidFill>
                  <a:srgbClr val="0D0D0D"/>
                </a:solidFill>
                <a:latin typeface="Poppins Light"/>
                <a:ea typeface="+mn-lt"/>
                <a:cs typeface="+mn-lt"/>
              </a:rPr>
              <a:t>Communication pour le </a:t>
            </a:r>
            <a:r>
              <a:rPr lang="en-US" sz="2250" err="1">
                <a:solidFill>
                  <a:srgbClr val="0D0D0D"/>
                </a:solidFill>
                <a:latin typeface="Poppins Light"/>
                <a:ea typeface="+mn-lt"/>
                <a:cs typeface="+mn-lt"/>
              </a:rPr>
              <a:t>changement</a:t>
            </a:r>
            <a:r>
              <a:rPr lang="en-US" sz="2250" dirty="0">
                <a:solidFill>
                  <a:srgbClr val="0D0D0D"/>
                </a:solidFill>
                <a:latin typeface="Poppins Light"/>
                <a:ea typeface="+mn-lt"/>
                <a:cs typeface="+mn-lt"/>
              </a:rPr>
              <a:t> social et </a:t>
            </a:r>
            <a:r>
              <a:rPr lang="en-US" sz="2250" err="1">
                <a:solidFill>
                  <a:srgbClr val="0D0D0D"/>
                </a:solidFill>
                <a:latin typeface="Poppins Light"/>
                <a:ea typeface="+mn-lt"/>
                <a:cs typeface="+mn-lt"/>
              </a:rPr>
              <a:t>comportemental</a:t>
            </a:r>
            <a:r>
              <a:rPr lang="en-US" sz="2250" dirty="0">
                <a:solidFill>
                  <a:srgbClr val="0D0D0D"/>
                </a:solidFill>
                <a:latin typeface="Poppins Light"/>
                <a:ea typeface="+mn-lt"/>
                <a:cs typeface="+mn-lt"/>
              </a:rPr>
              <a:t> (CCSC)</a:t>
            </a:r>
            <a:endParaRPr lang="en-US" dirty="0">
              <a:latin typeface="Poppins Light"/>
            </a:endParaRPr>
          </a:p>
          <a:p>
            <a:pPr marL="0" indent="0" algn="l">
              <a:lnSpc>
                <a:spcPts val="3375"/>
              </a:lnSpc>
              <a:buNone/>
            </a:pPr>
            <a:endParaRPr lang="en-US" sz="2250" dirty="0">
              <a:solidFill>
                <a:srgbClr val="0D0D0D"/>
              </a:solidFill>
              <a:latin typeface="Poppins SemiBold"/>
              <a:cs typeface="Poppins SemiBold"/>
            </a:endParaRPr>
          </a:p>
        </p:txBody>
      </p:sp>
      <p:sp>
        <p:nvSpPr>
          <p:cNvPr id="7" name="Using meaningful community participation open and honest communication and mechanisms to listen to and act on feedback to improve accountability to the people we serve"/>
          <p:cNvSpPr/>
          <p:nvPr/>
        </p:nvSpPr>
        <p:spPr>
          <a:xfrm>
            <a:off x="7296150" y="4254800"/>
            <a:ext cx="9296400" cy="1285875"/>
          </a:xfrm>
          <a:prstGeom prst="rect">
            <a:avLst/>
          </a:prstGeom>
          <a:noFill/>
          <a:ln/>
        </p:spPr>
        <p:txBody>
          <a:bodyPr wrap="square" lIns="0" tIns="0" rIns="0" bIns="0" rtlCol="0" anchor="t"/>
          <a:lstStyle/>
          <a:p>
            <a:r>
              <a:rPr lang="en-US" sz="2250" b="1">
                <a:solidFill>
                  <a:srgbClr val="0D0D0D"/>
                </a:solidFill>
                <a:latin typeface="Poppins SemiBold"/>
                <a:ea typeface="+mn-lt"/>
                <a:cs typeface="+mn-lt"/>
              </a:rPr>
              <a:t>Fondées sur </a:t>
            </a:r>
            <a:r>
              <a:rPr lang="en-US" sz="2250" b="1" err="1">
                <a:solidFill>
                  <a:srgbClr val="0D0D0D"/>
                </a:solidFill>
                <a:latin typeface="Poppins SemiBold"/>
                <a:ea typeface="+mn-lt"/>
                <a:cs typeface="+mn-lt"/>
              </a:rPr>
              <a:t>une</a:t>
            </a:r>
            <a:r>
              <a:rPr lang="en-US" sz="2250" b="1">
                <a:solidFill>
                  <a:srgbClr val="0D0D0D"/>
                </a:solidFill>
                <a:latin typeface="Poppins SemiBold"/>
                <a:ea typeface="+mn-lt"/>
                <a:cs typeface="+mn-lt"/>
              </a:rPr>
              <a:t> participation active des communautés, une communication ouverte et honnête, ainsi que sur des mécanismes permettant de recueillir les réactions des communautés et de leur donner suite, afin d’améliorer la redevabilité envers les personnes auxquelles nous venons en aide</a:t>
            </a:r>
            <a:endParaRPr lang="en-US">
              <a:latin typeface="Poppins SemiBold"/>
            </a:endParaRPr>
          </a:p>
          <a:p>
            <a:pPr marL="0" indent="0" algn="l">
              <a:lnSpc>
                <a:spcPts val="3375"/>
              </a:lnSpc>
              <a:buNone/>
            </a:pPr>
            <a:endParaRPr lang="en-US" sz="2250" dirty="0">
              <a:solidFill>
                <a:srgbClr val="0D0D0D"/>
              </a:solidFill>
              <a:latin typeface="Poppins SemiBold"/>
              <a:cs typeface="Poppins SemiBold"/>
            </a:endParaRPr>
          </a:p>
        </p:txBody>
      </p:sp>
      <p:sp>
        <p:nvSpPr>
          <p:cNvPr id="8" name="As above with a focus on using communication and participatory approaches to encourage positive and healthy behaviours in health programmes or epidemics"/>
          <p:cNvSpPr/>
          <p:nvPr/>
        </p:nvSpPr>
        <p:spPr>
          <a:xfrm>
            <a:off x="7296150" y="6654201"/>
            <a:ext cx="9296400" cy="1285875"/>
          </a:xfrm>
          <a:prstGeom prst="rect">
            <a:avLst/>
          </a:prstGeom>
          <a:noFill/>
          <a:ln/>
        </p:spPr>
        <p:txBody>
          <a:bodyPr wrap="square" lIns="0" tIns="0" rIns="0" bIns="0" rtlCol="0" anchor="t"/>
          <a:lstStyle/>
          <a:p>
            <a:r>
              <a:rPr lang="en-US" sz="2250" b="1">
                <a:solidFill>
                  <a:srgbClr val="0D0D0D"/>
                </a:solidFill>
                <a:latin typeface="Poppins Light"/>
                <a:ea typeface="+mn-lt"/>
                <a:cs typeface="+mn-lt"/>
              </a:rPr>
              <a:t>Idem, </a:t>
            </a:r>
            <a:r>
              <a:rPr lang="en-US" sz="2250" b="1" err="1">
                <a:solidFill>
                  <a:srgbClr val="0D0D0D"/>
                </a:solidFill>
                <a:latin typeface="Poppins Light"/>
                <a:ea typeface="+mn-lt"/>
                <a:cs typeface="+mn-lt"/>
              </a:rPr>
              <a:t>en</a:t>
            </a:r>
            <a:r>
              <a:rPr lang="en-US" sz="2250" b="1" dirty="0">
                <a:solidFill>
                  <a:srgbClr val="0D0D0D"/>
                </a:solidFill>
                <a:latin typeface="Poppins Light"/>
                <a:ea typeface="+mn-lt"/>
                <a:cs typeface="+mn-lt"/>
              </a:rPr>
              <a:t> </a:t>
            </a:r>
            <a:r>
              <a:rPr lang="en-US" sz="2250" b="1" err="1">
                <a:solidFill>
                  <a:srgbClr val="0D0D0D"/>
                </a:solidFill>
                <a:latin typeface="Poppins Light"/>
                <a:ea typeface="+mn-lt"/>
                <a:cs typeface="+mn-lt"/>
              </a:rPr>
              <a:t>mettant</a:t>
            </a:r>
            <a:r>
              <a:rPr lang="en-US" sz="2250" b="1">
                <a:solidFill>
                  <a:srgbClr val="0D0D0D"/>
                </a:solidFill>
                <a:latin typeface="Poppins Light"/>
                <a:ea typeface="+mn-lt"/>
                <a:cs typeface="+mn-lt"/>
              </a:rPr>
              <a:t> l’accent sur la communication et les approches participatives afin d’encourager les comportements sains et positifs à l’égard des programmes de santé et durant les épidémies</a:t>
            </a:r>
            <a:endParaRPr lang="en-US">
              <a:latin typeface="Poppins Light"/>
            </a:endParaRPr>
          </a:p>
          <a:p>
            <a:pPr marL="0" indent="0" algn="l">
              <a:lnSpc>
                <a:spcPts val="3375"/>
              </a:lnSpc>
              <a:buNone/>
            </a:pPr>
            <a:endParaRPr lang="en-US" sz="2250" dirty="0">
              <a:solidFill>
                <a:srgbClr val="0D0D0D"/>
              </a:solidFill>
              <a:latin typeface="Poppins SemiBold"/>
              <a:cs typeface="Poppins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Block 1"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2500" y="3000375"/>
            <a:ext cx="4982473" cy="714375"/>
          </a:xfrm>
          <a:prstGeom prst="rect">
            <a:avLst/>
          </a:prstGeom>
        </p:spPr>
      </p:pic>
      <p:sp>
        <p:nvSpPr>
          <p:cNvPr id="4" name="Community members must be active partners in the response"/>
          <p:cNvSpPr/>
          <p:nvPr/>
        </p:nvSpPr>
        <p:spPr>
          <a:xfrm>
            <a:off x="952500" y="5429250"/>
            <a:ext cx="4972050" cy="628650"/>
          </a:xfrm>
          <a:prstGeom prst="rect">
            <a:avLst/>
          </a:prstGeom>
          <a:noFill/>
          <a:ln/>
        </p:spPr>
        <p:txBody>
          <a:bodyPr wrap="square" lIns="0" tIns="0" rIns="0" bIns="0" rtlCol="0" anchor="t"/>
          <a:lstStyle/>
          <a:p>
            <a:r>
              <a:rPr lang="en-US" sz="1500">
                <a:solidFill>
                  <a:srgbClr val="0D0D0D"/>
                </a:solidFill>
                <a:latin typeface="Poppins Light"/>
                <a:ea typeface="+mn-lt"/>
                <a:cs typeface="+mn-lt"/>
              </a:rPr>
              <a:t>Les </a:t>
            </a:r>
            <a:r>
              <a:rPr lang="en-US" sz="1500" err="1">
                <a:solidFill>
                  <a:srgbClr val="0D0D0D"/>
                </a:solidFill>
                <a:latin typeface="Poppins Light"/>
                <a:ea typeface="+mn-lt"/>
                <a:cs typeface="+mn-lt"/>
              </a:rPr>
              <a:t>membres</a:t>
            </a:r>
            <a:r>
              <a:rPr lang="en-US" sz="1500">
                <a:solidFill>
                  <a:srgbClr val="0D0D0D"/>
                </a:solidFill>
                <a:latin typeface="Poppins Light"/>
                <a:ea typeface="+mn-lt"/>
                <a:cs typeface="+mn-lt"/>
              </a:rPr>
              <a:t> des communautés doivent être des partenaires actifs de la réponse</a:t>
            </a:r>
            <a:endParaRPr lang="en-US">
              <a:latin typeface="Poppins Light"/>
            </a:endParaRPr>
          </a:p>
          <a:p>
            <a:pPr marL="0" indent="0" algn="l">
              <a:lnSpc>
                <a:spcPts val="2475"/>
              </a:lnSpc>
              <a:buNone/>
            </a:pPr>
            <a:endParaRPr lang="en-US" sz="1500" dirty="0">
              <a:solidFill>
                <a:srgbClr val="0D0D0D"/>
              </a:solidFill>
              <a:latin typeface="Poppins Light"/>
              <a:cs typeface="Poppins Light"/>
            </a:endParaRPr>
          </a:p>
        </p:txBody>
      </p:sp>
      <p:sp>
        <p:nvSpPr>
          <p:cNvPr id="5" name="Epidemics start and end in communities"/>
          <p:cNvSpPr/>
          <p:nvPr/>
        </p:nvSpPr>
        <p:spPr>
          <a:xfrm>
            <a:off x="952500" y="4495800"/>
            <a:ext cx="4972050" cy="857250"/>
          </a:xfrm>
          <a:prstGeom prst="rect">
            <a:avLst/>
          </a:prstGeom>
          <a:noFill/>
          <a:ln/>
        </p:spPr>
        <p:txBody>
          <a:bodyPr wrap="square" lIns="0" tIns="0" rIns="0" bIns="0" rtlCol="0" anchor="t"/>
          <a:lstStyle/>
          <a:p>
            <a:r>
              <a:rPr lang="en-US" sz="2000" b="1">
                <a:solidFill>
                  <a:srgbClr val="0D0D0D"/>
                </a:solidFill>
                <a:latin typeface="Poppins SemiBold"/>
                <a:ea typeface="+mn-lt"/>
                <a:cs typeface="+mn-lt"/>
              </a:rPr>
              <a:t>Les </a:t>
            </a:r>
            <a:r>
              <a:rPr lang="en-US" sz="2000" b="1" err="1">
                <a:solidFill>
                  <a:srgbClr val="0D0D0D"/>
                </a:solidFill>
                <a:latin typeface="Poppins SemiBold"/>
                <a:ea typeface="+mn-lt"/>
                <a:cs typeface="+mn-lt"/>
              </a:rPr>
              <a:t>épidémies</a:t>
            </a:r>
            <a:r>
              <a:rPr lang="en-US" sz="2000" b="1" dirty="0">
                <a:solidFill>
                  <a:srgbClr val="0D0D0D"/>
                </a:solidFill>
                <a:latin typeface="Poppins SemiBold"/>
                <a:ea typeface="+mn-lt"/>
                <a:cs typeface="+mn-lt"/>
              </a:rPr>
              <a:t> </a:t>
            </a:r>
            <a:r>
              <a:rPr lang="en-US" sz="2000" b="1" err="1">
                <a:solidFill>
                  <a:srgbClr val="0D0D0D"/>
                </a:solidFill>
                <a:latin typeface="Poppins SemiBold"/>
                <a:ea typeface="+mn-lt"/>
                <a:cs typeface="+mn-lt"/>
              </a:rPr>
              <a:t>ont</a:t>
            </a:r>
            <a:r>
              <a:rPr lang="en-US" sz="2000" b="1">
                <a:solidFill>
                  <a:srgbClr val="0D0D0D"/>
                </a:solidFill>
                <a:latin typeface="Poppins SemiBold"/>
                <a:ea typeface="+mn-lt"/>
                <a:cs typeface="+mn-lt"/>
              </a:rPr>
              <a:t> leur origine et leur solution dans les communautés</a:t>
            </a:r>
            <a:endParaRPr lang="en-US" sz="2000">
              <a:latin typeface="Poppins SemiBold"/>
              <a:ea typeface="Calibri" panose="020F0502020204030204"/>
              <a:cs typeface="Calibri" panose="020F0502020204030204"/>
            </a:endParaRPr>
          </a:p>
          <a:p>
            <a:pPr marL="0" indent="0" algn="l">
              <a:lnSpc>
                <a:spcPts val="3375"/>
              </a:lnSpc>
              <a:buNone/>
            </a:pPr>
            <a:endParaRPr lang="en-US" sz="2250" dirty="0">
              <a:solidFill>
                <a:srgbClr val="0D0D0D"/>
              </a:solidFill>
              <a:latin typeface="Poppins SemiBold"/>
              <a:cs typeface="Poppins SemiBold"/>
            </a:endParaRPr>
          </a:p>
        </p:txBody>
      </p:sp>
      <p:sp>
        <p:nvSpPr>
          <p:cNvPr id="6" name="One-way messaging and awareness raising is not enough"/>
          <p:cNvSpPr/>
          <p:nvPr/>
        </p:nvSpPr>
        <p:spPr>
          <a:xfrm>
            <a:off x="6667500" y="5429250"/>
            <a:ext cx="4972050" cy="628650"/>
          </a:xfrm>
          <a:prstGeom prst="rect">
            <a:avLst/>
          </a:prstGeom>
          <a:noFill/>
          <a:ln/>
        </p:spPr>
        <p:txBody>
          <a:bodyPr wrap="square" lIns="0" tIns="0" rIns="0" bIns="0" rtlCol="0" anchor="t"/>
          <a:lstStyle/>
          <a:p>
            <a:r>
              <a:rPr lang="en-US" sz="1500">
                <a:solidFill>
                  <a:srgbClr val="0D0D0D"/>
                </a:solidFill>
                <a:latin typeface="Poppins Light"/>
                <a:ea typeface="+mn-lt"/>
                <a:cs typeface="+mn-lt"/>
              </a:rPr>
              <a:t>Une communication et une sensibilisation à sens unique ne sont pas suffisantes</a:t>
            </a:r>
            <a:endParaRPr lang="en-US">
              <a:latin typeface="Poppins Light"/>
            </a:endParaRPr>
          </a:p>
          <a:p>
            <a:pPr marL="0" indent="0" algn="l">
              <a:lnSpc>
                <a:spcPts val="2475"/>
              </a:lnSpc>
              <a:buNone/>
            </a:pPr>
            <a:endParaRPr lang="en-US" sz="1500" dirty="0">
              <a:solidFill>
                <a:srgbClr val="0D0D0D"/>
              </a:solidFill>
              <a:latin typeface="Poppins Light"/>
              <a:cs typeface="Poppins Light"/>
            </a:endParaRPr>
          </a:p>
        </p:txBody>
      </p:sp>
      <p:sp>
        <p:nvSpPr>
          <p:cNvPr id="7" name="Behaviour change is complex"/>
          <p:cNvSpPr/>
          <p:nvPr/>
        </p:nvSpPr>
        <p:spPr>
          <a:xfrm>
            <a:off x="6667500" y="4495800"/>
            <a:ext cx="4972050" cy="857250"/>
          </a:xfrm>
          <a:prstGeom prst="rect">
            <a:avLst/>
          </a:prstGeom>
          <a:noFill/>
          <a:ln/>
        </p:spPr>
        <p:txBody>
          <a:bodyPr wrap="square" lIns="0" tIns="0" rIns="0" bIns="0" rtlCol="0" anchor="t"/>
          <a:lstStyle/>
          <a:p>
            <a:r>
              <a:rPr lang="en-US" sz="2000" b="1">
                <a:solidFill>
                  <a:srgbClr val="0D0D0D"/>
                </a:solidFill>
                <a:latin typeface="Poppins SemiBold"/>
                <a:ea typeface="+mn-lt"/>
                <a:cs typeface="+mn-lt"/>
              </a:rPr>
              <a:t>Il </a:t>
            </a:r>
            <a:r>
              <a:rPr lang="en-US" sz="2000" b="1" err="1">
                <a:solidFill>
                  <a:srgbClr val="0D0D0D"/>
                </a:solidFill>
                <a:latin typeface="Poppins SemiBold"/>
                <a:ea typeface="+mn-lt"/>
                <a:cs typeface="+mn-lt"/>
              </a:rPr>
              <a:t>est</a:t>
            </a:r>
            <a:r>
              <a:rPr lang="en-US" sz="2000" b="1">
                <a:solidFill>
                  <a:srgbClr val="0D0D0D"/>
                </a:solidFill>
                <a:latin typeface="Poppins SemiBold"/>
                <a:ea typeface="+mn-lt"/>
                <a:cs typeface="+mn-lt"/>
              </a:rPr>
              <a:t> difficile de faire changer les comportements</a:t>
            </a:r>
            <a:endParaRPr lang="en-US">
              <a:latin typeface="Poppins SemiBold"/>
              <a:ea typeface="Calibri" panose="020F0502020204030204"/>
              <a:cs typeface="Calibri" panose="020F0502020204030204"/>
            </a:endParaRPr>
          </a:p>
          <a:p>
            <a:pPr marL="0" indent="0" algn="l">
              <a:lnSpc>
                <a:spcPts val="3375"/>
              </a:lnSpc>
              <a:buNone/>
            </a:pPr>
            <a:endParaRPr lang="en-US" sz="2000" dirty="0">
              <a:solidFill>
                <a:srgbClr val="0D0D0D"/>
              </a:solidFill>
              <a:latin typeface="Poppins SemiBold"/>
              <a:cs typeface="Poppins SemiBold"/>
            </a:endParaRPr>
          </a:p>
        </p:txBody>
      </p:sp>
      <p:sp>
        <p:nvSpPr>
          <p:cNvPr id="8" name="If communities dont trust us they will not listen contribute or implement the actions needed to control an epidemic or may react with hostility and violence"/>
          <p:cNvSpPr/>
          <p:nvPr/>
        </p:nvSpPr>
        <p:spPr>
          <a:xfrm>
            <a:off x="952500" y="7486650"/>
            <a:ext cx="4972050" cy="1257300"/>
          </a:xfrm>
          <a:prstGeom prst="rect">
            <a:avLst/>
          </a:prstGeom>
          <a:noFill/>
          <a:ln/>
        </p:spPr>
        <p:txBody>
          <a:bodyPr wrap="square" lIns="0" tIns="0" rIns="0" bIns="0" rtlCol="0" anchor="t"/>
          <a:lstStyle/>
          <a:p>
            <a:r>
              <a:rPr lang="en-US" sz="1500">
                <a:solidFill>
                  <a:srgbClr val="0D0D0D"/>
                </a:solidFill>
                <a:latin typeface="Poppins Light"/>
                <a:ea typeface="+mn-lt"/>
                <a:cs typeface="+mn-lt"/>
              </a:rPr>
              <a:t>Si </a:t>
            </a:r>
            <a:r>
              <a:rPr lang="en-US" sz="1500" err="1">
                <a:solidFill>
                  <a:srgbClr val="0D0D0D"/>
                </a:solidFill>
                <a:latin typeface="Poppins Light"/>
                <a:ea typeface="+mn-lt"/>
                <a:cs typeface="+mn-lt"/>
              </a:rPr>
              <a:t>elles</a:t>
            </a:r>
            <a:r>
              <a:rPr lang="en-US" sz="1500">
                <a:solidFill>
                  <a:srgbClr val="0D0D0D"/>
                </a:solidFill>
                <a:latin typeface="Poppins Light"/>
                <a:ea typeface="+mn-lt"/>
                <a:cs typeface="+mn-lt"/>
              </a:rPr>
              <a:t> ne nous font pas confiance, les communautés ne nous écoutent pas et elles ne soutiennent pas ou n’appliquent pas les mesures requises pour </a:t>
            </a:r>
            <a:r>
              <a:rPr lang="en-US" sz="1500" err="1">
                <a:solidFill>
                  <a:srgbClr val="0D0D0D"/>
                </a:solidFill>
                <a:latin typeface="Poppins Light"/>
                <a:ea typeface="+mn-lt"/>
                <a:cs typeface="+mn-lt"/>
              </a:rPr>
              <a:t>enrayer</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une</a:t>
            </a:r>
            <a:r>
              <a:rPr lang="en-US" sz="1500" dirty="0">
                <a:solidFill>
                  <a:srgbClr val="0D0D0D"/>
                </a:solidFill>
                <a:latin typeface="Poppins Light"/>
                <a:ea typeface="+mn-lt"/>
                <a:cs typeface="+mn-lt"/>
              </a:rPr>
              <a:t> </a:t>
            </a:r>
            <a:endParaRPr lang="en-US" dirty="0">
              <a:latin typeface="Poppins Light"/>
            </a:endParaRPr>
          </a:p>
          <a:p>
            <a:pPr marL="0" indent="0" algn="l">
              <a:lnSpc>
                <a:spcPts val="2475"/>
              </a:lnSpc>
              <a:buNone/>
            </a:pPr>
            <a:endParaRPr lang="en-US" sz="1500" dirty="0">
              <a:solidFill>
                <a:srgbClr val="0D0D0D"/>
              </a:solidFill>
              <a:latin typeface="Poppins Light"/>
              <a:cs typeface="Poppins Light"/>
            </a:endParaRPr>
          </a:p>
        </p:txBody>
      </p:sp>
      <p:sp>
        <p:nvSpPr>
          <p:cNvPr id="9" name="Trust is a key ingredient"/>
          <p:cNvSpPr/>
          <p:nvPr/>
        </p:nvSpPr>
        <p:spPr>
          <a:xfrm>
            <a:off x="952500" y="6553200"/>
            <a:ext cx="4972050" cy="857250"/>
          </a:xfrm>
          <a:prstGeom prst="rect">
            <a:avLst/>
          </a:prstGeom>
          <a:noFill/>
          <a:ln/>
        </p:spPr>
        <p:txBody>
          <a:bodyPr wrap="square" lIns="0" tIns="0" rIns="0" bIns="0" rtlCol="0" anchor="t"/>
          <a:lstStyle/>
          <a:p>
            <a:r>
              <a:rPr lang="en-US" sz="2000" b="1" dirty="0">
                <a:solidFill>
                  <a:srgbClr val="0D0D0D"/>
                </a:solidFill>
                <a:latin typeface="Poppins SemiBold"/>
                <a:ea typeface="+mn-lt"/>
                <a:cs typeface="+mn-lt"/>
              </a:rPr>
              <a:t>La </a:t>
            </a:r>
            <a:r>
              <a:rPr lang="en-US" sz="2000" b="1" err="1">
                <a:solidFill>
                  <a:srgbClr val="0D0D0D"/>
                </a:solidFill>
                <a:latin typeface="Poppins SemiBold"/>
                <a:ea typeface="+mn-lt"/>
                <a:cs typeface="+mn-lt"/>
              </a:rPr>
              <a:t>confiance</a:t>
            </a:r>
            <a:r>
              <a:rPr lang="en-US" sz="2000" b="1" dirty="0">
                <a:solidFill>
                  <a:srgbClr val="0D0D0D"/>
                </a:solidFill>
                <a:latin typeface="Poppins SemiBold"/>
                <a:ea typeface="+mn-lt"/>
                <a:cs typeface="+mn-lt"/>
              </a:rPr>
              <a:t> </a:t>
            </a:r>
            <a:r>
              <a:rPr lang="en-US" sz="2000" b="1" err="1">
                <a:solidFill>
                  <a:srgbClr val="0D0D0D"/>
                </a:solidFill>
                <a:latin typeface="Poppins SemiBold"/>
                <a:ea typeface="+mn-lt"/>
                <a:cs typeface="+mn-lt"/>
              </a:rPr>
              <a:t>est</a:t>
            </a:r>
            <a:endParaRPr lang="en-US" err="1">
              <a:solidFill>
                <a:srgbClr val="000000"/>
              </a:solidFill>
              <a:latin typeface="Poppins SemiBold"/>
              <a:ea typeface="+mn-lt"/>
              <a:cs typeface="+mn-lt"/>
            </a:endParaRPr>
          </a:p>
          <a:p>
            <a:r>
              <a:rPr lang="en-US" sz="2000" b="1" err="1">
                <a:solidFill>
                  <a:srgbClr val="0D0D0D"/>
                </a:solidFill>
                <a:latin typeface="Poppins SemiBold"/>
                <a:ea typeface="+mn-lt"/>
                <a:cs typeface="+mn-lt"/>
              </a:rPr>
              <a:t>primordiale</a:t>
            </a:r>
            <a:endParaRPr lang="en-US" err="1">
              <a:latin typeface="Poppins SemiBold"/>
              <a:ea typeface="Calibri" panose="020F0502020204030204"/>
              <a:cs typeface="Calibri" panose="020F0502020204030204"/>
            </a:endParaRPr>
          </a:p>
          <a:p>
            <a:pPr marL="0" indent="0" algn="l">
              <a:lnSpc>
                <a:spcPts val="3375"/>
              </a:lnSpc>
              <a:buNone/>
            </a:pPr>
            <a:endParaRPr lang="en-US" sz="2000" dirty="0">
              <a:solidFill>
                <a:srgbClr val="0D0D0D"/>
              </a:solidFill>
              <a:latin typeface="Poppins SemiBold"/>
              <a:cs typeface="Poppins SemiBold"/>
            </a:endParaRPr>
          </a:p>
        </p:txBody>
      </p:sp>
      <p:sp>
        <p:nvSpPr>
          <p:cNvPr id="10" name="Feedback is crucial to understand community perceptions and adapt our response to stay relevant and effective"/>
          <p:cNvSpPr/>
          <p:nvPr/>
        </p:nvSpPr>
        <p:spPr>
          <a:xfrm>
            <a:off x="6667500" y="7486650"/>
            <a:ext cx="4972050" cy="942975"/>
          </a:xfrm>
          <a:prstGeom prst="rect">
            <a:avLst/>
          </a:prstGeom>
          <a:noFill/>
          <a:ln/>
        </p:spPr>
        <p:txBody>
          <a:bodyPr wrap="square" lIns="0" tIns="0" rIns="0" bIns="0" rtlCol="0" anchor="t"/>
          <a:lstStyle/>
          <a:p>
            <a:r>
              <a:rPr lang="en-US" sz="1500">
                <a:solidFill>
                  <a:srgbClr val="0D0D0D"/>
                </a:solidFill>
                <a:latin typeface="Poppins Light"/>
                <a:ea typeface="+mn-lt"/>
                <a:cs typeface="+mn-lt"/>
              </a:rPr>
              <a:t>Les retours </a:t>
            </a:r>
            <a:r>
              <a:rPr lang="en-US" sz="1500" err="1">
                <a:solidFill>
                  <a:srgbClr val="0D0D0D"/>
                </a:solidFill>
                <a:latin typeface="Poppins Light"/>
                <a:ea typeface="+mn-lt"/>
                <a:cs typeface="+mn-lt"/>
              </a:rPr>
              <a:t>d’information</a:t>
            </a:r>
            <a:r>
              <a:rPr lang="en-US" sz="1500">
                <a:solidFill>
                  <a:srgbClr val="0D0D0D"/>
                </a:solidFill>
                <a:latin typeface="Poppins Light"/>
                <a:ea typeface="+mn-lt"/>
                <a:cs typeface="+mn-lt"/>
              </a:rPr>
              <a:t> sont indispensables pour comprendre les perceptions de la communauté et adapter notre intervention afin de garantir sa pertinence et son efficacité</a:t>
            </a:r>
            <a:endParaRPr lang="en-US">
              <a:latin typeface="Poppins Light"/>
            </a:endParaRPr>
          </a:p>
          <a:p>
            <a:pPr marL="0" indent="0" algn="l">
              <a:lnSpc>
                <a:spcPts val="2475"/>
              </a:lnSpc>
              <a:buNone/>
            </a:pPr>
            <a:endParaRPr lang="en-US" sz="1500" dirty="0">
              <a:solidFill>
                <a:srgbClr val="0D0D0D"/>
              </a:solidFill>
              <a:latin typeface="Poppins Light"/>
              <a:cs typeface="Poppins Light"/>
            </a:endParaRPr>
          </a:p>
        </p:txBody>
      </p:sp>
      <p:sp>
        <p:nvSpPr>
          <p:cNvPr id="11" name="To build trust we need to listen and act"/>
          <p:cNvSpPr/>
          <p:nvPr/>
        </p:nvSpPr>
        <p:spPr>
          <a:xfrm>
            <a:off x="6667500" y="6553200"/>
            <a:ext cx="4972050" cy="857250"/>
          </a:xfrm>
          <a:prstGeom prst="rect">
            <a:avLst/>
          </a:prstGeom>
          <a:noFill/>
          <a:ln/>
        </p:spPr>
        <p:txBody>
          <a:bodyPr wrap="square" lIns="0" tIns="0" rIns="0" bIns="0" rtlCol="0" anchor="t"/>
          <a:lstStyle/>
          <a:p>
            <a:r>
              <a:rPr lang="en-US" sz="2000" b="1">
                <a:solidFill>
                  <a:srgbClr val="0D0D0D"/>
                </a:solidFill>
                <a:latin typeface="Poppins SemiBold"/>
                <a:ea typeface="+mn-lt"/>
                <a:cs typeface="+mn-lt"/>
              </a:rPr>
              <a:t>Pour </a:t>
            </a:r>
            <a:r>
              <a:rPr lang="en-US" sz="2000" b="1" err="1">
                <a:solidFill>
                  <a:srgbClr val="0D0D0D"/>
                </a:solidFill>
                <a:latin typeface="Poppins SemiBold"/>
                <a:ea typeface="+mn-lt"/>
                <a:cs typeface="+mn-lt"/>
              </a:rPr>
              <a:t>instaurer</a:t>
            </a:r>
            <a:r>
              <a:rPr lang="en-US" sz="2000" b="1">
                <a:solidFill>
                  <a:srgbClr val="0D0D0D"/>
                </a:solidFill>
                <a:latin typeface="Poppins SemiBold"/>
                <a:ea typeface="+mn-lt"/>
                <a:cs typeface="+mn-lt"/>
              </a:rPr>
              <a:t> la confiance, il faut écouter et agir</a:t>
            </a:r>
            <a:endParaRPr lang="en-US">
              <a:latin typeface="Poppins SemiBold"/>
              <a:ea typeface="Calibri" panose="020F0502020204030204"/>
              <a:cs typeface="Calibri" panose="020F0502020204030204"/>
            </a:endParaRPr>
          </a:p>
          <a:p>
            <a:pPr marL="0" indent="0" algn="l">
              <a:lnSpc>
                <a:spcPts val="3375"/>
              </a:lnSpc>
              <a:buNone/>
            </a:pPr>
            <a:endParaRPr lang="en-US" sz="2000" dirty="0">
              <a:solidFill>
                <a:srgbClr val="0D0D0D"/>
              </a:solidFill>
              <a:latin typeface="Poppins SemiBold"/>
              <a:cs typeface="Poppins SemiBold"/>
            </a:endParaRPr>
          </a:p>
        </p:txBody>
      </p:sp>
      <p:sp>
        <p:nvSpPr>
          <p:cNvPr id="12" name="Communities know better than anyone how to encourage safer healthier practices and what could prevent them"/>
          <p:cNvSpPr/>
          <p:nvPr/>
        </p:nvSpPr>
        <p:spPr>
          <a:xfrm>
            <a:off x="12382500" y="5429250"/>
            <a:ext cx="4972050" cy="942975"/>
          </a:xfrm>
          <a:prstGeom prst="rect">
            <a:avLst/>
          </a:prstGeom>
          <a:noFill/>
          <a:ln/>
        </p:spPr>
        <p:txBody>
          <a:bodyPr wrap="square" lIns="0" tIns="0" rIns="0" bIns="0" rtlCol="0" anchor="t"/>
          <a:lstStyle/>
          <a:p>
            <a:r>
              <a:rPr lang="en-US" sz="1500">
                <a:solidFill>
                  <a:srgbClr val="0D0D0D"/>
                </a:solidFill>
                <a:latin typeface="Poppins Light"/>
                <a:ea typeface="+mn-lt"/>
                <a:cs typeface="+mn-lt"/>
              </a:rPr>
              <a:t>Les </a:t>
            </a:r>
            <a:r>
              <a:rPr lang="en-US" sz="1500" err="1">
                <a:solidFill>
                  <a:srgbClr val="0D0D0D"/>
                </a:solidFill>
                <a:latin typeface="Poppins Light"/>
                <a:ea typeface="+mn-lt"/>
                <a:cs typeface="+mn-lt"/>
              </a:rPr>
              <a:t>communautés</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savent</a:t>
            </a:r>
            <a:r>
              <a:rPr lang="en-US" sz="1500">
                <a:solidFill>
                  <a:srgbClr val="0D0D0D"/>
                </a:solidFill>
                <a:latin typeface="Poppins Light"/>
                <a:ea typeface="+mn-lt"/>
                <a:cs typeface="+mn-lt"/>
              </a:rPr>
              <a:t> mieux que quiconque ce qu’il faut faire pour encourager des pratiques plus sûres et plus saines et ce qui pourraient leur faire obstacle</a:t>
            </a:r>
            <a:endParaRPr lang="en-US">
              <a:latin typeface="Poppins Light"/>
            </a:endParaRPr>
          </a:p>
          <a:p>
            <a:pPr marL="0" indent="0" algn="l">
              <a:lnSpc>
                <a:spcPts val="2475"/>
              </a:lnSpc>
              <a:buNone/>
            </a:pPr>
            <a:endParaRPr lang="en-US" sz="1500" dirty="0">
              <a:solidFill>
                <a:srgbClr val="0D0D0D"/>
              </a:solidFill>
              <a:latin typeface="Poppins Light"/>
              <a:cs typeface="Poppins Light"/>
            </a:endParaRPr>
          </a:p>
        </p:txBody>
      </p:sp>
      <p:sp>
        <p:nvSpPr>
          <p:cNvPr id="13" name="The community knows best"/>
          <p:cNvSpPr/>
          <p:nvPr/>
        </p:nvSpPr>
        <p:spPr>
          <a:xfrm>
            <a:off x="12382500" y="4495800"/>
            <a:ext cx="4972050" cy="857250"/>
          </a:xfrm>
          <a:prstGeom prst="rect">
            <a:avLst/>
          </a:prstGeom>
          <a:noFill/>
          <a:ln/>
        </p:spPr>
        <p:txBody>
          <a:bodyPr wrap="square" lIns="0" tIns="0" rIns="0" bIns="0" rtlCol="0" anchor="t"/>
          <a:lstStyle/>
          <a:p>
            <a:r>
              <a:rPr lang="en-US" sz="2000" b="1">
                <a:solidFill>
                  <a:srgbClr val="0D0D0D"/>
                </a:solidFill>
                <a:latin typeface="Poppins SemiBold"/>
                <a:ea typeface="+mn-lt"/>
                <a:cs typeface="+mn-lt"/>
              </a:rPr>
              <a:t>La </a:t>
            </a:r>
            <a:r>
              <a:rPr lang="en-US" sz="2000" b="1" err="1">
                <a:solidFill>
                  <a:srgbClr val="0D0D0D"/>
                </a:solidFill>
                <a:latin typeface="Poppins SemiBold"/>
                <a:ea typeface="+mn-lt"/>
                <a:cs typeface="+mn-lt"/>
              </a:rPr>
              <a:t>communauté</a:t>
            </a:r>
            <a:r>
              <a:rPr lang="en-US" sz="2000" b="1" dirty="0">
                <a:solidFill>
                  <a:srgbClr val="0D0D0D"/>
                </a:solidFill>
                <a:latin typeface="Poppins SemiBold"/>
                <a:ea typeface="+mn-lt"/>
                <a:cs typeface="+mn-lt"/>
              </a:rPr>
              <a:t> </a:t>
            </a:r>
            <a:r>
              <a:rPr lang="en-US" sz="2000" b="1" err="1">
                <a:solidFill>
                  <a:srgbClr val="0D0D0D"/>
                </a:solidFill>
                <a:latin typeface="Poppins SemiBold"/>
                <a:ea typeface="+mn-lt"/>
                <a:cs typeface="+mn-lt"/>
              </a:rPr>
              <a:t>est</a:t>
            </a:r>
            <a:r>
              <a:rPr lang="en-US" sz="2000" b="1">
                <a:solidFill>
                  <a:srgbClr val="0D0D0D"/>
                </a:solidFill>
                <a:latin typeface="Poppins SemiBold"/>
                <a:ea typeface="+mn-lt"/>
                <a:cs typeface="+mn-lt"/>
              </a:rPr>
              <a:t> la mieux placée pour savoir ce qu’il faut faire</a:t>
            </a:r>
            <a:endParaRPr lang="en-US">
              <a:latin typeface="Poppins SemiBold"/>
              <a:ea typeface="Calibri" panose="020F0502020204030204"/>
              <a:cs typeface="Calibri" panose="020F0502020204030204"/>
            </a:endParaRPr>
          </a:p>
          <a:p>
            <a:pPr marL="0" indent="0" algn="l">
              <a:lnSpc>
                <a:spcPts val="3375"/>
              </a:lnSpc>
              <a:buNone/>
            </a:pPr>
            <a:endParaRPr lang="en-US" sz="2000" dirty="0">
              <a:solidFill>
                <a:srgbClr val="0D0D0D"/>
              </a:solidFill>
              <a:latin typeface="Poppins SemiBold"/>
              <a:cs typeface="Poppins SemiBold"/>
            </a:endParaRPr>
          </a:p>
        </p:txBody>
      </p:sp>
      <p:sp>
        <p:nvSpPr>
          <p:cNvPr id="14" name="Why is Risk Communication and Community Engagement important in epidemics"/>
          <p:cNvSpPr/>
          <p:nvPr/>
        </p:nvSpPr>
        <p:spPr>
          <a:xfrm>
            <a:off x="952500" y="493862"/>
            <a:ext cx="16402050" cy="1809750"/>
          </a:xfrm>
          <a:prstGeom prst="rect">
            <a:avLst/>
          </a:prstGeom>
          <a:noFill/>
          <a:ln/>
        </p:spPr>
        <p:txBody>
          <a:bodyPr wrap="square" lIns="0" tIns="0" rIns="0" bIns="0" rtlCol="0" anchor="b"/>
          <a:lstStyle/>
          <a:p>
            <a:r>
              <a:rPr lang="en-US" sz="4800" b="1" err="1">
                <a:solidFill>
                  <a:srgbClr val="FFFFFF"/>
                </a:solidFill>
                <a:latin typeface="Poppins SemiBold"/>
                <a:ea typeface="+mn-lt"/>
                <a:cs typeface="+mn-lt"/>
              </a:rPr>
              <a:t>Pourquoi</a:t>
            </a:r>
            <a:r>
              <a:rPr lang="en-US" sz="4800" b="1" dirty="0">
                <a:solidFill>
                  <a:srgbClr val="FFFFFF"/>
                </a:solidFill>
                <a:latin typeface="Poppins SemiBold"/>
                <a:ea typeface="+mn-lt"/>
                <a:cs typeface="+mn-lt"/>
              </a:rPr>
              <a:t> la communication sur les </a:t>
            </a:r>
            <a:r>
              <a:rPr lang="en-US" sz="4800" b="1" err="1">
                <a:solidFill>
                  <a:srgbClr val="FFFFFF"/>
                </a:solidFill>
                <a:latin typeface="Poppins SemiBold"/>
                <a:ea typeface="+mn-lt"/>
                <a:cs typeface="+mn-lt"/>
              </a:rPr>
              <a:t>risques</a:t>
            </a:r>
            <a:r>
              <a:rPr lang="en-US" sz="4800" b="1" dirty="0">
                <a:solidFill>
                  <a:srgbClr val="FFFFFF"/>
                </a:solidFill>
                <a:latin typeface="Poppins SemiBold"/>
                <a:ea typeface="+mn-lt"/>
                <a:cs typeface="+mn-lt"/>
              </a:rPr>
              <a:t> et </a:t>
            </a:r>
            <a:r>
              <a:rPr lang="en-US" sz="4800" b="1" err="1">
                <a:solidFill>
                  <a:srgbClr val="FFFFFF"/>
                </a:solidFill>
                <a:latin typeface="Poppins SemiBold"/>
                <a:ea typeface="+mn-lt"/>
                <a:cs typeface="+mn-lt"/>
              </a:rPr>
              <a:t>l’engagement</a:t>
            </a:r>
            <a:r>
              <a:rPr lang="en-US" sz="4800" b="1" dirty="0">
                <a:solidFill>
                  <a:srgbClr val="FFFFFF"/>
                </a:solidFill>
                <a:latin typeface="Poppins SemiBold"/>
                <a:ea typeface="+mn-lt"/>
                <a:cs typeface="+mn-lt"/>
              </a:rPr>
              <a:t> </a:t>
            </a:r>
            <a:r>
              <a:rPr lang="en-US" sz="4800" b="1" err="1">
                <a:solidFill>
                  <a:srgbClr val="FFFFFF"/>
                </a:solidFill>
                <a:latin typeface="Poppins SemiBold"/>
                <a:ea typeface="+mn-lt"/>
                <a:cs typeface="+mn-lt"/>
              </a:rPr>
              <a:t>communautaire</a:t>
            </a:r>
            <a:r>
              <a:rPr lang="en-US" sz="4800" b="1" dirty="0">
                <a:solidFill>
                  <a:srgbClr val="FFFFFF"/>
                </a:solidFill>
                <a:latin typeface="Poppins SemiBold"/>
                <a:ea typeface="+mn-lt"/>
                <a:cs typeface="+mn-lt"/>
              </a:rPr>
              <a:t> </a:t>
            </a:r>
            <a:r>
              <a:rPr lang="en-US" sz="4800" b="1" err="1">
                <a:solidFill>
                  <a:srgbClr val="FFFFFF"/>
                </a:solidFill>
                <a:latin typeface="Poppins SemiBold"/>
                <a:ea typeface="+mn-lt"/>
                <a:cs typeface="+mn-lt"/>
              </a:rPr>
              <a:t>sont-ils</a:t>
            </a:r>
            <a:r>
              <a:rPr lang="en-US" sz="4800" b="1" dirty="0">
                <a:solidFill>
                  <a:srgbClr val="FFFFFF"/>
                </a:solidFill>
                <a:latin typeface="Poppins SemiBold"/>
                <a:ea typeface="+mn-lt"/>
                <a:cs typeface="+mn-lt"/>
              </a:rPr>
              <a:t> </a:t>
            </a:r>
            <a:r>
              <a:rPr lang="en-US" sz="4800" b="1" err="1">
                <a:solidFill>
                  <a:srgbClr val="FFFFFF"/>
                </a:solidFill>
                <a:latin typeface="Poppins SemiBold"/>
                <a:ea typeface="+mn-lt"/>
                <a:cs typeface="+mn-lt"/>
              </a:rPr>
              <a:t>importants</a:t>
            </a:r>
            <a:r>
              <a:rPr lang="en-US" sz="4800" b="1" dirty="0">
                <a:solidFill>
                  <a:srgbClr val="FFFFFF"/>
                </a:solidFill>
                <a:latin typeface="Poppins SemiBold"/>
                <a:ea typeface="+mn-lt"/>
                <a:cs typeface="+mn-lt"/>
              </a:rPr>
              <a:t> face aux </a:t>
            </a:r>
            <a:r>
              <a:rPr lang="en-US" sz="4800" b="1" err="1">
                <a:solidFill>
                  <a:srgbClr val="FFFFFF"/>
                </a:solidFill>
                <a:latin typeface="Poppins SemiBold"/>
                <a:ea typeface="+mn-lt"/>
                <a:cs typeface="+mn-lt"/>
              </a:rPr>
              <a:t>épidémies</a:t>
            </a:r>
            <a:r>
              <a:rPr lang="en-US" sz="4800" b="1" dirty="0">
                <a:solidFill>
                  <a:srgbClr val="FFFFFF"/>
                </a:solidFill>
                <a:latin typeface="Poppins SemiBold"/>
                <a:ea typeface="+mn-lt"/>
                <a:cs typeface="+mn-lt"/>
              </a:rPr>
              <a:t> ?</a:t>
            </a:r>
            <a:endParaRPr lang="en-US" sz="4800" b="1">
              <a:solidFill>
                <a:srgbClr val="000000"/>
              </a:solidFill>
              <a:latin typeface="Poppins SemiBold"/>
              <a:ea typeface="+mn-lt"/>
              <a:cs typeface="+mn-lt"/>
            </a:endParaRPr>
          </a:p>
        </p:txBody>
      </p:sp>
      <p:sp>
        <p:nvSpPr>
          <p:cNvPr id="15" name="Discuss"/>
          <p:cNvSpPr/>
          <p:nvPr/>
        </p:nvSpPr>
        <p:spPr>
          <a:xfrm>
            <a:off x="1104900" y="3108205"/>
            <a:ext cx="5171176" cy="714375"/>
          </a:xfrm>
          <a:prstGeom prst="rect">
            <a:avLst/>
          </a:prstGeom>
          <a:noFill/>
          <a:ln/>
        </p:spPr>
        <p:txBody>
          <a:bodyPr wrap="square" lIns="0" tIns="0" rIns="0" bIns="0" rtlCol="0" anchor="t"/>
          <a:lstStyle/>
          <a:p>
            <a:r>
              <a:rPr lang="en-US" sz="3000" b="1" err="1">
                <a:solidFill>
                  <a:srgbClr val="FFFFFF"/>
                </a:solidFill>
                <a:ea typeface="+mn-lt"/>
                <a:cs typeface="+mn-lt"/>
              </a:rPr>
              <a:t>Discutez</a:t>
            </a:r>
            <a:r>
              <a:rPr lang="en-US" sz="3000" b="1">
                <a:solidFill>
                  <a:srgbClr val="FFFFFF"/>
                </a:solidFill>
                <a:ea typeface="+mn-lt"/>
                <a:cs typeface="+mn-lt"/>
              </a:rPr>
              <a:t> des points suivants...</a:t>
            </a:r>
            <a:endParaRPr lang="en-US"/>
          </a:p>
          <a:p>
            <a:pPr marL="0" indent="0" algn="l">
              <a:lnSpc>
                <a:spcPts val="5625"/>
              </a:lnSpc>
              <a:buNone/>
            </a:pPr>
            <a:endParaRPr lang="en-US" sz="3000" dirty="0">
              <a:solidFill>
                <a:srgbClr val="FFFFFF"/>
              </a:solidFill>
              <a:latin typeface="Poppins SemiBold"/>
              <a:cs typeface="Poppins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Frame 2095584908"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267575" y="2971800"/>
            <a:ext cx="3838575" cy="3209925"/>
          </a:xfrm>
          <a:prstGeom prst="rect">
            <a:avLst/>
          </a:prstGeom>
        </p:spPr>
      </p:pic>
      <p:pic>
        <p:nvPicPr>
          <p:cNvPr id="4" name="Frame 2095584910"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3496925" y="7048500"/>
            <a:ext cx="3838575" cy="2619375"/>
          </a:xfrm>
          <a:prstGeom prst="rect">
            <a:avLst/>
          </a:prstGeom>
        </p:spPr>
      </p:pic>
      <p:pic>
        <p:nvPicPr>
          <p:cNvPr id="5" name="Frame 2095584911"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267575" y="7048500"/>
            <a:ext cx="5486400" cy="2619375"/>
          </a:xfrm>
          <a:prstGeom prst="rect">
            <a:avLst/>
          </a:prstGeom>
        </p:spPr>
      </p:pic>
      <p:pic>
        <p:nvPicPr>
          <p:cNvPr id="6" name="Frame 2095584909"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1763375" y="2971800"/>
            <a:ext cx="5572125" cy="3219450"/>
          </a:xfrm>
          <a:prstGeom prst="rect">
            <a:avLst/>
          </a:prstGeom>
        </p:spPr>
      </p:pic>
      <p:pic>
        <p:nvPicPr>
          <p:cNvPr id="7" name="image20.png" descr="preencoded.png"/>
          <p:cNvPicPr>
            <a:picLocks noChangeAspect="1"/>
          </p:cNvPicPr>
          <p:nvPr/>
        </p:nvPicPr>
        <p:blipFill>
          <a:blip r:embed="rId13"/>
          <a:srcRect/>
          <a:stretch/>
        </p:blipFill>
        <p:spPr>
          <a:xfrm>
            <a:off x="933450" y="2971800"/>
            <a:ext cx="5038725" cy="3267075"/>
          </a:xfrm>
          <a:prstGeom prst="rect">
            <a:avLst/>
          </a:prstGeom>
        </p:spPr>
      </p:pic>
      <p:pic>
        <p:nvPicPr>
          <p:cNvPr id="8" name="image18.png" descr="preencoded.png"/>
          <p:cNvPicPr>
            <a:picLocks noChangeAspect="1"/>
          </p:cNvPicPr>
          <p:nvPr/>
        </p:nvPicPr>
        <p:blipFill>
          <a:blip r:embed="rId14"/>
          <a:srcRect/>
          <a:stretch/>
        </p:blipFill>
        <p:spPr>
          <a:xfrm>
            <a:off x="933450" y="6238875"/>
            <a:ext cx="5038725" cy="3429000"/>
          </a:xfrm>
          <a:prstGeom prst="rect">
            <a:avLst/>
          </a:prstGeom>
        </p:spPr>
      </p:pic>
      <p:sp>
        <p:nvSpPr>
          <p:cNvPr id="9" name="The gap between rhetoric and reality"/>
          <p:cNvSpPr/>
          <p:nvPr/>
        </p:nvSpPr>
        <p:spPr>
          <a:xfrm>
            <a:off x="952500" y="800100"/>
            <a:ext cx="16402050" cy="904875"/>
          </a:xfrm>
          <a:prstGeom prst="rect">
            <a:avLst/>
          </a:prstGeom>
          <a:noFill/>
          <a:ln/>
        </p:spPr>
        <p:txBody>
          <a:bodyPr wrap="square" lIns="0" tIns="0" rIns="0" bIns="0" rtlCol="0" anchor="b"/>
          <a:lstStyle/>
          <a:p>
            <a:r>
              <a:rPr lang="en-US" sz="5250" b="1" err="1">
                <a:solidFill>
                  <a:srgbClr val="FFFFFF"/>
                </a:solidFill>
                <a:latin typeface="Poppins SemiBold"/>
                <a:ea typeface="+mn-lt"/>
                <a:cs typeface="+mn-lt"/>
              </a:rPr>
              <a:t>Écart</a:t>
            </a:r>
            <a:r>
              <a:rPr lang="en-US" sz="5250" b="1" dirty="0">
                <a:solidFill>
                  <a:srgbClr val="FFFFFF"/>
                </a:solidFill>
                <a:latin typeface="Poppins SemiBold"/>
                <a:ea typeface="+mn-lt"/>
                <a:cs typeface="+mn-lt"/>
              </a:rPr>
              <a:t> entre </a:t>
            </a:r>
            <a:r>
              <a:rPr lang="en-US" sz="5250" b="1" err="1">
                <a:solidFill>
                  <a:srgbClr val="FFFFFF"/>
                </a:solidFill>
                <a:latin typeface="Poppins SemiBold"/>
                <a:ea typeface="+mn-lt"/>
                <a:cs typeface="+mn-lt"/>
              </a:rPr>
              <a:t>discours</a:t>
            </a:r>
            <a:r>
              <a:rPr lang="en-US" sz="5250" b="1" dirty="0">
                <a:solidFill>
                  <a:srgbClr val="FFFFFF"/>
                </a:solidFill>
                <a:latin typeface="Poppins SemiBold"/>
                <a:ea typeface="+mn-lt"/>
                <a:cs typeface="+mn-lt"/>
              </a:rPr>
              <a:t> et </a:t>
            </a:r>
            <a:r>
              <a:rPr lang="en-US" sz="5250" b="1" err="1">
                <a:solidFill>
                  <a:srgbClr val="FFFFFF"/>
                </a:solidFill>
                <a:latin typeface="Poppins SemiBold"/>
                <a:ea typeface="+mn-lt"/>
                <a:cs typeface="+mn-lt"/>
              </a:rPr>
              <a:t>réalité</a:t>
            </a:r>
            <a:endParaRPr lang="en-US" err="1">
              <a:latin typeface="Poppins SemiBold"/>
            </a:endParaRPr>
          </a:p>
        </p:txBody>
      </p:sp>
      <p:sp>
        <p:nvSpPr>
          <p:cNvPr id="10" name="Theres not enough time to do community engagement  people are dying"/>
          <p:cNvSpPr/>
          <p:nvPr/>
        </p:nvSpPr>
        <p:spPr>
          <a:xfrm>
            <a:off x="7448550" y="3719512"/>
            <a:ext cx="3479392" cy="1714500"/>
          </a:xfrm>
          <a:prstGeom prst="rect">
            <a:avLst/>
          </a:prstGeom>
          <a:noFill/>
          <a:ln/>
        </p:spPr>
        <p:txBody>
          <a:bodyPr wrap="square" lIns="0" tIns="0" rIns="0" bIns="0" rtlCol="0" anchor="t"/>
          <a:lstStyle/>
          <a:p>
            <a:pPr algn="ctr"/>
            <a:r>
              <a:rPr lang="en-US" sz="2250">
                <a:solidFill>
                  <a:srgbClr val="FFFFFF"/>
                </a:solidFill>
                <a:latin typeface="Poppins Light"/>
                <a:ea typeface="+mn-lt"/>
                <a:cs typeface="+mn-lt"/>
              </a:rPr>
              <a:t>« Nous </a:t>
            </a:r>
            <a:r>
              <a:rPr lang="en-US" sz="2250" err="1">
                <a:solidFill>
                  <a:srgbClr val="FFFFFF"/>
                </a:solidFill>
                <a:latin typeface="Poppins Light"/>
                <a:ea typeface="+mn-lt"/>
                <a:cs typeface="+mn-lt"/>
              </a:rPr>
              <a:t>n’avons</a:t>
            </a:r>
            <a:r>
              <a:rPr lang="en-US" sz="2250">
                <a:solidFill>
                  <a:srgbClr val="FFFFFF"/>
                </a:solidFill>
                <a:latin typeface="Poppins Light"/>
                <a:ea typeface="+mn-lt"/>
                <a:cs typeface="+mn-lt"/>
              </a:rPr>
              <a:t> pas assez de temps pour dialoguer avec la communauté – des gens sont en train de mourir ! »</a:t>
            </a:r>
            <a:endParaRPr lang="en-US">
              <a:latin typeface="Poppins Light"/>
            </a:endParaRPr>
          </a:p>
          <a:p>
            <a:pPr marL="0" indent="0" algn="ctr">
              <a:lnSpc>
                <a:spcPts val="3375"/>
              </a:lnSpc>
              <a:buNone/>
            </a:pPr>
            <a:endParaRPr lang="en-US" sz="2250">
              <a:latin typeface="Poppins SemiBold"/>
              <a:ea typeface="Calibri"/>
              <a:cs typeface="Poppins SemiBold"/>
            </a:endParaRPr>
          </a:p>
        </p:txBody>
      </p:sp>
      <p:sp>
        <p:nvSpPr>
          <p:cNvPr id="11" name="We are the health experts so we know what is best"/>
          <p:cNvSpPr/>
          <p:nvPr/>
        </p:nvSpPr>
        <p:spPr>
          <a:xfrm>
            <a:off x="13677900" y="7558896"/>
            <a:ext cx="3479392" cy="1285875"/>
          </a:xfrm>
          <a:prstGeom prst="rect">
            <a:avLst/>
          </a:prstGeom>
          <a:noFill/>
          <a:ln/>
        </p:spPr>
        <p:txBody>
          <a:bodyPr wrap="square" lIns="0" tIns="0" rIns="0" bIns="0" rtlCol="0" anchor="t"/>
          <a:lstStyle/>
          <a:p>
            <a:pPr algn="ctr"/>
            <a:r>
              <a:rPr lang="en-US" sz="2250">
                <a:solidFill>
                  <a:srgbClr val="FFFFFF"/>
                </a:solidFill>
                <a:latin typeface="Poppins Light"/>
                <a:ea typeface="+mn-lt"/>
                <a:cs typeface="+mn-lt"/>
              </a:rPr>
              <a:t>« En tant que spécialistes de la santé, nous sommes les mieux placés pour savoir ce qu’il faut faire. »</a:t>
            </a:r>
            <a:endParaRPr lang="en-US">
              <a:latin typeface="Poppins Light"/>
            </a:endParaRPr>
          </a:p>
          <a:p>
            <a:pPr marL="0" indent="0" algn="ctr">
              <a:lnSpc>
                <a:spcPts val="3375"/>
              </a:lnSpc>
              <a:buNone/>
            </a:pPr>
            <a:endParaRPr lang="en-US" sz="2250" dirty="0">
              <a:solidFill>
                <a:srgbClr val="FFFFFF"/>
              </a:solidFill>
              <a:latin typeface="Poppins SemiBold"/>
              <a:cs typeface="Poppins SemiBold"/>
            </a:endParaRPr>
          </a:p>
        </p:txBody>
      </p:sp>
      <p:sp>
        <p:nvSpPr>
          <p:cNvPr id="12" name="We already know the community well enough from other outbreaks"/>
          <p:cNvSpPr/>
          <p:nvPr/>
        </p:nvSpPr>
        <p:spPr>
          <a:xfrm>
            <a:off x="7562850" y="7715250"/>
            <a:ext cx="4895850" cy="1285875"/>
          </a:xfrm>
          <a:prstGeom prst="rect">
            <a:avLst/>
          </a:prstGeom>
          <a:noFill/>
          <a:ln/>
        </p:spPr>
        <p:txBody>
          <a:bodyPr wrap="square" lIns="0" tIns="0" rIns="0" bIns="0" rtlCol="0" anchor="t"/>
          <a:lstStyle/>
          <a:p>
            <a:pPr algn="ctr"/>
            <a:r>
              <a:rPr lang="en-US" sz="2250">
                <a:solidFill>
                  <a:srgbClr val="FFFFFF"/>
                </a:solidFill>
                <a:latin typeface="Poppins Light"/>
                <a:ea typeface="+mn-lt"/>
                <a:cs typeface="+mn-lt"/>
              </a:rPr>
              <a:t>« Nous </a:t>
            </a:r>
            <a:r>
              <a:rPr lang="en-US" sz="2250" err="1">
                <a:solidFill>
                  <a:srgbClr val="FFFFFF"/>
                </a:solidFill>
                <a:latin typeface="Poppins Light"/>
                <a:ea typeface="+mn-lt"/>
                <a:cs typeface="+mn-lt"/>
              </a:rPr>
              <a:t>connaissons</a:t>
            </a:r>
            <a:r>
              <a:rPr lang="en-US" sz="2250">
                <a:solidFill>
                  <a:srgbClr val="FFFFFF"/>
                </a:solidFill>
                <a:latin typeface="Poppins Light"/>
                <a:ea typeface="+mn-lt"/>
                <a:cs typeface="+mn-lt"/>
              </a:rPr>
              <a:t> assez bien cette communauté depuis les précédentes épidémies. »</a:t>
            </a:r>
            <a:endParaRPr lang="en-US">
              <a:latin typeface="Poppins Light"/>
            </a:endParaRPr>
          </a:p>
          <a:p>
            <a:pPr marL="0" indent="0" algn="ctr">
              <a:lnSpc>
                <a:spcPts val="3375"/>
              </a:lnSpc>
              <a:buNone/>
            </a:pPr>
            <a:endParaRPr lang="en-US" sz="2250" dirty="0">
              <a:solidFill>
                <a:srgbClr val="FFFFFF"/>
              </a:solidFill>
              <a:latin typeface="Poppins SemiBold"/>
              <a:cs typeface="Poppins SemiBold"/>
            </a:endParaRPr>
          </a:p>
        </p:txBody>
      </p:sp>
      <p:sp>
        <p:nvSpPr>
          <p:cNvPr id="13" name="We cant change the response plan now as its already been approved by the donors"/>
          <p:cNvSpPr/>
          <p:nvPr/>
        </p:nvSpPr>
        <p:spPr>
          <a:xfrm>
            <a:off x="12058650" y="3938588"/>
            <a:ext cx="4981575" cy="1285875"/>
          </a:xfrm>
          <a:prstGeom prst="rect">
            <a:avLst/>
          </a:prstGeom>
          <a:noFill/>
          <a:ln/>
        </p:spPr>
        <p:txBody>
          <a:bodyPr wrap="square" lIns="0" tIns="0" rIns="0" bIns="0" rtlCol="0" anchor="t"/>
          <a:lstStyle/>
          <a:p>
            <a:pPr algn="ctr"/>
            <a:r>
              <a:rPr lang="en-US" sz="2250">
                <a:solidFill>
                  <a:srgbClr val="FFFFFF"/>
                </a:solidFill>
                <a:latin typeface="Poppins Light"/>
                <a:ea typeface="+mn-lt"/>
                <a:cs typeface="+mn-lt"/>
              </a:rPr>
              <a:t>« Nous ne pouvons plus modifier le plan d’intervention car il a déjà été approuvé par les donateurs. »</a:t>
            </a:r>
            <a:endParaRPr lang="en-US">
              <a:latin typeface="Poppins Light"/>
            </a:endParaRPr>
          </a:p>
          <a:p>
            <a:pPr marL="0" indent="0" algn="ctr">
              <a:lnSpc>
                <a:spcPts val="3375"/>
              </a:lnSpc>
              <a:buNone/>
            </a:pPr>
            <a:endParaRPr lang="en-US" sz="2250" dirty="0">
              <a:solidFill>
                <a:srgbClr val="FFFFFF"/>
              </a:solidFill>
              <a:latin typeface="Poppins SemiBold"/>
              <a:cs typeface="Poppins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a:effectLst/>
      </p:bgPr>
    </p:bg>
    <p:spTree>
      <p:nvGrpSpPr>
        <p:cNvPr id="1" name=""/>
        <p:cNvGrpSpPr/>
        <p:nvPr/>
      </p:nvGrpSpPr>
      <p:grpSpPr>
        <a:xfrm>
          <a:off x="0" y="0"/>
          <a:ext cx="0" cy="0"/>
          <a:chOff x="0" y="0"/>
          <a:chExt cx="0" cy="0"/>
        </a:xfrm>
      </p:grpSpPr>
      <p:pic>
        <p:nvPicPr>
          <p:cNvPr id="2" name="Frame 209558491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52500" y="3190875"/>
            <a:ext cx="7572375" cy="2286000"/>
          </a:xfrm>
          <a:prstGeom prst="rect">
            <a:avLst/>
          </a:prstGeom>
        </p:spPr>
      </p:pic>
      <p:pic>
        <p:nvPicPr>
          <p:cNvPr id="3" name="Frame 2095584914"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2500" y="6477000"/>
            <a:ext cx="7572375" cy="2600325"/>
          </a:xfrm>
          <a:prstGeom prst="rect">
            <a:avLst/>
          </a:prstGeom>
        </p:spPr>
      </p:pic>
      <p:pic>
        <p:nvPicPr>
          <p:cNvPr id="4" name="Frame 2095584915" descr="preencoded.png"/>
          <p:cNvPicPr>
            <a:picLocks noChangeAspect="1"/>
          </p:cNvPicPr>
          <p:nvPr/>
        </p:nvPicPr>
        <p:blipFill>
          <a:blip r:embed="rId7"/>
          <a:srcRect/>
          <a:stretch/>
        </p:blipFill>
        <p:spPr>
          <a:xfrm>
            <a:off x="9515475" y="6477000"/>
            <a:ext cx="7572375" cy="2600325"/>
          </a:xfrm>
          <a:prstGeom prst="rect">
            <a:avLst/>
          </a:prstGeom>
        </p:spPr>
      </p:pic>
      <p:pic>
        <p:nvPicPr>
          <p:cNvPr id="5" name="Frame 2095584913"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515475" y="3190875"/>
            <a:ext cx="7572375" cy="2286000"/>
          </a:xfrm>
          <a:prstGeom prst="rect">
            <a:avLst/>
          </a:prstGeom>
        </p:spPr>
      </p:pic>
      <p:pic>
        <p:nvPicPr>
          <p:cNvPr id="6" name="Frame 2095584900"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0" y="0"/>
            <a:ext cx="18288000" cy="2505075"/>
          </a:xfrm>
          <a:prstGeom prst="rect">
            <a:avLst/>
          </a:prstGeom>
        </p:spPr>
      </p:pic>
      <p:sp>
        <p:nvSpPr>
          <p:cNvPr id="7" name="Surveillance"/>
          <p:cNvSpPr/>
          <p:nvPr/>
        </p:nvSpPr>
        <p:spPr>
          <a:xfrm>
            <a:off x="1257300" y="3495675"/>
            <a:ext cx="6981825" cy="428625"/>
          </a:xfrm>
          <a:prstGeom prst="rect">
            <a:avLst/>
          </a:prstGeom>
          <a:noFill/>
          <a:ln/>
        </p:spPr>
        <p:txBody>
          <a:bodyPr wrap="square" lIns="0" tIns="0" rIns="0" bIns="0" rtlCol="0" anchor="t"/>
          <a:lstStyle/>
          <a:p>
            <a:pPr marL="0" indent="0" algn="l">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Surveillance</a:t>
            </a:r>
            <a:endParaRPr lang="en-US" sz="2250" dirty="0"/>
          </a:p>
        </p:txBody>
      </p:sp>
      <p:sp>
        <p:nvSpPr>
          <p:cNvPr id="8" name="Community involvement in contact tracing Rapid community insights of transmission patterns  hotspots Effective community-based surveillance"/>
          <p:cNvSpPr/>
          <p:nvPr/>
        </p:nvSpPr>
        <p:spPr>
          <a:xfrm>
            <a:off x="1257300" y="4229100"/>
            <a:ext cx="6981825" cy="942975"/>
          </a:xfrm>
          <a:prstGeom prst="rect">
            <a:avLst/>
          </a:prstGeom>
          <a:noFill/>
          <a:ln/>
        </p:spPr>
        <p:txBody>
          <a:bodyPr wrap="square" lIns="0" tIns="0" rIns="0" bIns="0" rtlCol="0" anchor="t"/>
          <a:lstStyle/>
          <a:p>
            <a:r>
              <a:rPr lang="en-US" sz="1500">
                <a:solidFill>
                  <a:srgbClr val="0D0D0D"/>
                </a:solidFill>
                <a:latin typeface="Poppins Light"/>
                <a:ea typeface="+mn-lt"/>
                <a:cs typeface="+mn-lt"/>
              </a:rPr>
              <a:t>Participation de la communauté à la recherche des contacts</a:t>
            </a:r>
            <a:endParaRPr lang="en-US">
              <a:latin typeface="Poppins Light"/>
              <a:ea typeface="Calibri" panose="020F0502020204030204"/>
              <a:cs typeface="Calibri" panose="020F0502020204030204"/>
            </a:endParaRPr>
          </a:p>
          <a:p>
            <a:r>
              <a:rPr lang="en-US" sz="1500" dirty="0">
                <a:solidFill>
                  <a:srgbClr val="0D0D0D"/>
                </a:solidFill>
                <a:latin typeface="Poppins Light"/>
                <a:ea typeface="+mn-lt"/>
                <a:cs typeface="+mn-lt"/>
              </a:rPr>
              <a:t>Obtention </a:t>
            </a:r>
            <a:r>
              <a:rPr lang="en-US" sz="1500" dirty="0" err="1">
                <a:solidFill>
                  <a:srgbClr val="0D0D0D"/>
                </a:solidFill>
                <a:latin typeface="Poppins Light"/>
                <a:ea typeface="+mn-lt"/>
                <a:cs typeface="+mn-lt"/>
              </a:rPr>
              <a:t>rapide</a:t>
            </a:r>
            <a:r>
              <a:rPr lang="en-US" sz="1500" dirty="0">
                <a:solidFill>
                  <a:srgbClr val="0D0D0D"/>
                </a:solidFill>
                <a:latin typeface="Poppins Light"/>
                <a:ea typeface="+mn-lt"/>
                <a:cs typeface="+mn-lt"/>
              </a:rPr>
              <a:t> de </a:t>
            </a:r>
            <a:r>
              <a:rPr lang="en-US" sz="1500" dirty="0" err="1">
                <a:solidFill>
                  <a:srgbClr val="0D0D0D"/>
                </a:solidFill>
                <a:latin typeface="Poppins Light"/>
                <a:ea typeface="+mn-lt"/>
                <a:cs typeface="+mn-lt"/>
              </a:rPr>
              <a:t>connaissances</a:t>
            </a:r>
            <a:r>
              <a:rPr lang="en-US" sz="1500" dirty="0">
                <a:solidFill>
                  <a:srgbClr val="0D0D0D"/>
                </a:solidFill>
                <a:latin typeface="Poppins Light"/>
                <a:ea typeface="+mn-lt"/>
                <a:cs typeface="+mn-lt"/>
              </a:rPr>
              <a:t> </a:t>
            </a:r>
            <a:r>
              <a:rPr lang="en-US" sz="1500" dirty="0" err="1">
                <a:solidFill>
                  <a:srgbClr val="0D0D0D"/>
                </a:solidFill>
                <a:latin typeface="Poppins Light"/>
                <a:ea typeface="+mn-lt"/>
                <a:cs typeface="+mn-lt"/>
              </a:rPr>
              <a:t>communautaires</a:t>
            </a:r>
            <a:r>
              <a:rPr lang="en-US" sz="1500" dirty="0">
                <a:solidFill>
                  <a:srgbClr val="0D0D0D"/>
                </a:solidFill>
                <a:latin typeface="Poppins Light"/>
                <a:ea typeface="+mn-lt"/>
                <a:cs typeface="+mn-lt"/>
              </a:rPr>
              <a:t> sur les </a:t>
            </a:r>
            <a:r>
              <a:rPr lang="en-US" sz="1500" dirty="0" err="1">
                <a:solidFill>
                  <a:srgbClr val="0D0D0D"/>
                </a:solidFill>
                <a:latin typeface="Poppins Light"/>
                <a:ea typeface="+mn-lt"/>
                <a:cs typeface="+mn-lt"/>
              </a:rPr>
              <a:t>modèles</a:t>
            </a:r>
            <a:r>
              <a:rPr lang="en-US" sz="1500" dirty="0">
                <a:solidFill>
                  <a:srgbClr val="0D0D0D"/>
                </a:solidFill>
                <a:latin typeface="Poppins Light"/>
                <a:ea typeface="+mn-lt"/>
                <a:cs typeface="+mn-lt"/>
              </a:rPr>
              <a:t> de transmission et les points </a:t>
            </a:r>
            <a:r>
              <a:rPr lang="en-US" sz="1500" dirty="0" err="1">
                <a:solidFill>
                  <a:srgbClr val="0D0D0D"/>
                </a:solidFill>
                <a:latin typeface="Poppins Light"/>
                <a:ea typeface="+mn-lt"/>
                <a:cs typeface="+mn-lt"/>
              </a:rPr>
              <a:t>chauds</a:t>
            </a:r>
            <a:endParaRPr lang="en-US" dirty="0" err="1">
              <a:latin typeface="Poppins Light"/>
              <a:ea typeface="Calibri" panose="020F0502020204030204"/>
              <a:cs typeface="Calibri" panose="020F0502020204030204"/>
            </a:endParaRPr>
          </a:p>
          <a:p>
            <a:r>
              <a:rPr lang="en-US" sz="1500" dirty="0">
                <a:solidFill>
                  <a:srgbClr val="0D0D0D"/>
                </a:solidFill>
                <a:latin typeface="Poppins Light"/>
                <a:ea typeface="+mn-lt"/>
                <a:cs typeface="+mn-lt"/>
              </a:rPr>
              <a:t>Surveillance </a:t>
            </a:r>
            <a:r>
              <a:rPr lang="en-US" sz="1500" dirty="0" err="1">
                <a:solidFill>
                  <a:srgbClr val="0D0D0D"/>
                </a:solidFill>
                <a:latin typeface="Poppins Light"/>
                <a:ea typeface="+mn-lt"/>
                <a:cs typeface="+mn-lt"/>
              </a:rPr>
              <a:t>efficace</a:t>
            </a:r>
            <a:r>
              <a:rPr lang="en-US" sz="1500" dirty="0">
                <a:solidFill>
                  <a:srgbClr val="0D0D0D"/>
                </a:solidFill>
                <a:latin typeface="Poppins Light"/>
                <a:ea typeface="+mn-lt"/>
                <a:cs typeface="+mn-lt"/>
              </a:rPr>
              <a:t> au </a:t>
            </a:r>
            <a:r>
              <a:rPr lang="en-US" sz="1500" dirty="0" err="1">
                <a:solidFill>
                  <a:srgbClr val="0D0D0D"/>
                </a:solidFill>
                <a:latin typeface="Poppins Light"/>
                <a:ea typeface="+mn-lt"/>
                <a:cs typeface="+mn-lt"/>
              </a:rPr>
              <a:t>niveau</a:t>
            </a:r>
            <a:r>
              <a:rPr lang="en-US" sz="1500" dirty="0">
                <a:solidFill>
                  <a:srgbClr val="0D0D0D"/>
                </a:solidFill>
                <a:latin typeface="Poppins Light"/>
                <a:ea typeface="+mn-lt"/>
                <a:cs typeface="+mn-lt"/>
              </a:rPr>
              <a:t> de la </a:t>
            </a:r>
            <a:r>
              <a:rPr lang="en-US" sz="1500" dirty="0" err="1">
                <a:solidFill>
                  <a:srgbClr val="0D0D0D"/>
                </a:solidFill>
                <a:latin typeface="Poppins Light"/>
                <a:ea typeface="+mn-lt"/>
                <a:cs typeface="+mn-lt"/>
              </a:rPr>
              <a:t>communauté</a:t>
            </a:r>
            <a:endParaRPr lang="en-US" dirty="0" err="1">
              <a:latin typeface="Poppins Light"/>
              <a:ea typeface="Calibri" panose="020F0502020204030204"/>
              <a:cs typeface="Calibri" panose="020F0502020204030204"/>
            </a:endParaRPr>
          </a:p>
          <a:p>
            <a:pPr marL="0" indent="0" algn="l">
              <a:lnSpc>
                <a:spcPts val="2475"/>
              </a:lnSpc>
              <a:buNone/>
            </a:pPr>
            <a:endParaRPr lang="en-US" sz="1500" dirty="0">
              <a:solidFill>
                <a:srgbClr val="0D0D0D"/>
              </a:solidFill>
              <a:latin typeface="Poppins Light"/>
              <a:cs typeface="Poppins Light"/>
            </a:endParaRPr>
          </a:p>
        </p:txBody>
      </p:sp>
      <p:sp>
        <p:nvSpPr>
          <p:cNvPr id="9" name="Infection Prevention  Control"/>
          <p:cNvSpPr/>
          <p:nvPr/>
        </p:nvSpPr>
        <p:spPr>
          <a:xfrm>
            <a:off x="1257300" y="6781800"/>
            <a:ext cx="6981825" cy="428625"/>
          </a:xfrm>
          <a:prstGeom prst="rect">
            <a:avLst/>
          </a:prstGeom>
          <a:noFill/>
          <a:ln/>
        </p:spPr>
        <p:txBody>
          <a:bodyPr wrap="square" lIns="0" tIns="0" rIns="0" bIns="0" rtlCol="0" anchor="t"/>
          <a:lstStyle/>
          <a:p>
            <a:r>
              <a:rPr lang="en-US" sz="2250" err="1">
                <a:solidFill>
                  <a:srgbClr val="0D0D0D"/>
                </a:solidFill>
                <a:latin typeface="Poppins SemiBold"/>
                <a:ea typeface="+mn-lt"/>
                <a:cs typeface="+mn-lt"/>
              </a:rPr>
              <a:t>Prévention</a:t>
            </a:r>
            <a:r>
              <a:rPr lang="en-US" sz="2250">
                <a:solidFill>
                  <a:srgbClr val="0D0D0D"/>
                </a:solidFill>
                <a:latin typeface="Poppins SemiBold"/>
                <a:ea typeface="+mn-lt"/>
                <a:cs typeface="+mn-lt"/>
              </a:rPr>
              <a:t> et </a:t>
            </a:r>
            <a:r>
              <a:rPr lang="en-US" sz="2250" err="1">
                <a:solidFill>
                  <a:srgbClr val="0D0D0D"/>
                </a:solidFill>
                <a:latin typeface="Poppins SemiBold"/>
                <a:ea typeface="+mn-lt"/>
                <a:cs typeface="+mn-lt"/>
              </a:rPr>
              <a:t>contrôle</a:t>
            </a:r>
            <a:r>
              <a:rPr lang="en-US" sz="2250">
                <a:solidFill>
                  <a:srgbClr val="0D0D0D"/>
                </a:solidFill>
                <a:latin typeface="Poppins SemiBold"/>
                <a:ea typeface="+mn-lt"/>
                <a:cs typeface="+mn-lt"/>
              </a:rPr>
              <a:t> des infections (PCI)</a:t>
            </a:r>
            <a:endParaRPr lang="en-US">
              <a:latin typeface="Poppins SemiBold"/>
            </a:endParaRPr>
          </a:p>
          <a:p>
            <a:pPr marL="0" indent="0" algn="l">
              <a:lnSpc>
                <a:spcPts val="3375"/>
              </a:lnSpc>
              <a:buNone/>
            </a:pPr>
            <a:endParaRPr lang="en-US" sz="2250" dirty="0">
              <a:solidFill>
                <a:srgbClr val="0D0D0D"/>
              </a:solidFill>
              <a:latin typeface="Poppins SemiBold"/>
              <a:cs typeface="Poppins SemiBold"/>
            </a:endParaRPr>
          </a:p>
        </p:txBody>
      </p:sp>
      <p:sp>
        <p:nvSpPr>
          <p:cNvPr id="10" name="Insights on local transmission risks  locally-led solutions Engagement with local healers birth attendants caregivers Community-centred vaccination campaigns"/>
          <p:cNvSpPr/>
          <p:nvPr/>
        </p:nvSpPr>
        <p:spPr>
          <a:xfrm>
            <a:off x="1257300" y="7515225"/>
            <a:ext cx="6981825" cy="942975"/>
          </a:xfrm>
          <a:prstGeom prst="rect">
            <a:avLst/>
          </a:prstGeom>
          <a:noFill/>
          <a:ln/>
        </p:spPr>
        <p:txBody>
          <a:bodyPr wrap="square" lIns="0" tIns="0" rIns="0" bIns="0" rtlCol="0" anchor="t"/>
          <a:lstStyle/>
          <a:p>
            <a:r>
              <a:rPr lang="en-US" sz="1500" err="1">
                <a:solidFill>
                  <a:srgbClr val="0D0D0D"/>
                </a:solidFill>
                <a:latin typeface="Poppins Light"/>
                <a:ea typeface="+mn-lt"/>
                <a:cs typeface="+mn-lt"/>
              </a:rPr>
              <a:t>Informations</a:t>
            </a:r>
            <a:r>
              <a:rPr lang="en-US" sz="1500">
                <a:solidFill>
                  <a:srgbClr val="0D0D0D"/>
                </a:solidFill>
                <a:latin typeface="Poppins Light"/>
                <a:ea typeface="+mn-lt"/>
                <a:cs typeface="+mn-lt"/>
              </a:rPr>
              <a:t> sur les risques de transmission locaux et des solutions pilotées localement</a:t>
            </a:r>
            <a:endParaRPr lang="en-US">
              <a:latin typeface="Poppins Light"/>
              <a:ea typeface="Calibri" panose="020F0502020204030204"/>
              <a:cs typeface="Calibri" panose="020F0502020204030204"/>
            </a:endParaRPr>
          </a:p>
          <a:p>
            <a:r>
              <a:rPr lang="en-US" sz="1500">
                <a:solidFill>
                  <a:srgbClr val="0D0D0D"/>
                </a:solidFill>
                <a:latin typeface="Poppins Light"/>
                <a:ea typeface="+mn-lt"/>
                <a:cs typeface="+mn-lt"/>
              </a:rPr>
              <a:t>Dialogue avec les </a:t>
            </a:r>
            <a:r>
              <a:rPr lang="en-US" sz="1500" err="1">
                <a:solidFill>
                  <a:srgbClr val="0D0D0D"/>
                </a:solidFill>
                <a:latin typeface="Poppins Light"/>
                <a:ea typeface="+mn-lt"/>
                <a:cs typeface="+mn-lt"/>
              </a:rPr>
              <a:t>guérisseurs</a:t>
            </a:r>
            <a:r>
              <a:rPr lang="en-US" sz="1500">
                <a:solidFill>
                  <a:srgbClr val="0D0D0D"/>
                </a:solidFill>
                <a:latin typeface="Poppins Light"/>
                <a:ea typeface="+mn-lt"/>
                <a:cs typeface="+mn-lt"/>
              </a:rPr>
              <a:t>, accoucheuses et agents de santé </a:t>
            </a:r>
            <a:r>
              <a:rPr lang="en-US" sz="1500" err="1">
                <a:solidFill>
                  <a:srgbClr val="0D0D0D"/>
                </a:solidFill>
                <a:latin typeface="Poppins Light"/>
                <a:ea typeface="+mn-lt"/>
                <a:cs typeface="+mn-lt"/>
              </a:rPr>
              <a:t>locaux</a:t>
            </a:r>
            <a:endParaRPr lang="en-US" err="1">
              <a:latin typeface="Poppins Light"/>
              <a:ea typeface="Calibri" panose="020F0502020204030204"/>
              <a:cs typeface="Calibri" panose="020F0502020204030204"/>
            </a:endParaRPr>
          </a:p>
          <a:p>
            <a:r>
              <a:rPr lang="en-US" sz="1500" err="1">
                <a:solidFill>
                  <a:srgbClr val="0D0D0D"/>
                </a:solidFill>
                <a:latin typeface="Poppins Light"/>
                <a:ea typeface="+mn-lt"/>
                <a:cs typeface="+mn-lt"/>
              </a:rPr>
              <a:t>Campagnes</a:t>
            </a:r>
            <a:r>
              <a:rPr lang="en-US" sz="1500">
                <a:solidFill>
                  <a:srgbClr val="0D0D0D"/>
                </a:solidFill>
                <a:latin typeface="Poppins Light"/>
                <a:ea typeface="+mn-lt"/>
                <a:cs typeface="+mn-lt"/>
              </a:rPr>
              <a:t> de vaccination </a:t>
            </a:r>
            <a:r>
              <a:rPr lang="en-US" sz="1500" err="1">
                <a:solidFill>
                  <a:srgbClr val="0D0D0D"/>
                </a:solidFill>
                <a:latin typeface="Poppins Light"/>
                <a:ea typeface="+mn-lt"/>
                <a:cs typeface="+mn-lt"/>
              </a:rPr>
              <a:t>axées</a:t>
            </a:r>
            <a:r>
              <a:rPr lang="en-US" sz="1500">
                <a:solidFill>
                  <a:srgbClr val="0D0D0D"/>
                </a:solidFill>
                <a:latin typeface="Poppins Light"/>
                <a:ea typeface="+mn-lt"/>
                <a:cs typeface="+mn-lt"/>
              </a:rPr>
              <a:t> sur la </a:t>
            </a:r>
            <a:r>
              <a:rPr lang="en-US" sz="1500" err="1">
                <a:solidFill>
                  <a:srgbClr val="0D0D0D"/>
                </a:solidFill>
                <a:latin typeface="Poppins Light"/>
                <a:ea typeface="+mn-lt"/>
                <a:cs typeface="+mn-lt"/>
              </a:rPr>
              <a:t>communauté</a:t>
            </a:r>
            <a:endParaRPr lang="en-US" err="1">
              <a:latin typeface="Poppins Light"/>
              <a:ea typeface="Calibri" panose="020F0502020204030204"/>
              <a:cs typeface="Calibri" panose="020F0502020204030204"/>
            </a:endParaRPr>
          </a:p>
          <a:p>
            <a:pPr marL="0" indent="0" algn="l">
              <a:lnSpc>
                <a:spcPts val="2475"/>
              </a:lnSpc>
              <a:buNone/>
            </a:pPr>
            <a:endParaRPr lang="en-US" sz="1500" dirty="0">
              <a:solidFill>
                <a:srgbClr val="0D0D0D"/>
              </a:solidFill>
              <a:latin typeface="Poppins Light"/>
              <a:cs typeface="Poppins Light"/>
            </a:endParaRPr>
          </a:p>
        </p:txBody>
      </p:sp>
      <p:sp>
        <p:nvSpPr>
          <p:cNvPr id="11" name="Points of Entry"/>
          <p:cNvSpPr/>
          <p:nvPr/>
        </p:nvSpPr>
        <p:spPr>
          <a:xfrm>
            <a:off x="9820275" y="6781800"/>
            <a:ext cx="6981825" cy="428625"/>
          </a:xfrm>
          <a:prstGeom prst="rect">
            <a:avLst/>
          </a:prstGeom>
          <a:noFill/>
          <a:ln/>
        </p:spPr>
        <p:txBody>
          <a:bodyPr wrap="square" lIns="0" tIns="0" rIns="0" bIns="0" rtlCol="0" anchor="t"/>
          <a:lstStyle/>
          <a:p>
            <a:r>
              <a:rPr lang="en-US" sz="2250">
                <a:solidFill>
                  <a:srgbClr val="0D0D0D"/>
                </a:solidFill>
                <a:latin typeface="Poppins SemiBold"/>
                <a:ea typeface="+mn-lt"/>
                <a:cs typeface="+mn-lt"/>
              </a:rPr>
              <a:t>Points </a:t>
            </a:r>
            <a:r>
              <a:rPr lang="en-US" sz="2250" err="1">
                <a:solidFill>
                  <a:srgbClr val="0D0D0D"/>
                </a:solidFill>
                <a:latin typeface="Poppins SemiBold"/>
                <a:ea typeface="+mn-lt"/>
                <a:cs typeface="+mn-lt"/>
              </a:rPr>
              <a:t>d’entrée</a:t>
            </a:r>
            <a:endParaRPr lang="en-US" err="1">
              <a:latin typeface="Poppins SemiBold"/>
            </a:endParaRPr>
          </a:p>
          <a:p>
            <a:pPr marL="0" indent="0" algn="l">
              <a:lnSpc>
                <a:spcPts val="3375"/>
              </a:lnSpc>
              <a:buNone/>
            </a:pPr>
            <a:endParaRPr lang="en-US" sz="2250" dirty="0">
              <a:solidFill>
                <a:srgbClr val="0D0D0D"/>
              </a:solidFill>
              <a:latin typeface="Poppins SemiBold"/>
              <a:cs typeface="Poppins SemiBold"/>
            </a:endParaRPr>
          </a:p>
        </p:txBody>
      </p:sp>
      <p:sp>
        <p:nvSpPr>
          <p:cNvPr id="12" name="Support effective 2-way communication channels in languages spoken by those crossing at border points Mapping of local community networks to engage on safe travel and migration"/>
          <p:cNvSpPr/>
          <p:nvPr/>
        </p:nvSpPr>
        <p:spPr>
          <a:xfrm>
            <a:off x="9820275" y="7515225"/>
            <a:ext cx="6981825" cy="1257300"/>
          </a:xfrm>
          <a:prstGeom prst="rect">
            <a:avLst/>
          </a:prstGeom>
          <a:noFill/>
          <a:ln/>
        </p:spPr>
        <p:txBody>
          <a:bodyPr wrap="square" lIns="0" tIns="0" rIns="0" bIns="0" rtlCol="0" anchor="t"/>
          <a:lstStyle/>
          <a:p>
            <a:r>
              <a:rPr lang="en-US" sz="1500" err="1">
                <a:solidFill>
                  <a:srgbClr val="0D0D0D"/>
                </a:solidFill>
                <a:latin typeface="Poppins Light"/>
                <a:ea typeface="+mn-lt"/>
                <a:cs typeface="+mn-lt"/>
              </a:rPr>
              <a:t>Soutenir</a:t>
            </a:r>
            <a:r>
              <a:rPr lang="en-US" sz="1500">
                <a:solidFill>
                  <a:srgbClr val="0D0D0D"/>
                </a:solidFill>
                <a:latin typeface="Poppins Light"/>
                <a:ea typeface="+mn-lt"/>
                <a:cs typeface="+mn-lt"/>
              </a:rPr>
              <a:t> les </a:t>
            </a:r>
            <a:r>
              <a:rPr lang="en-US" sz="1500" err="1">
                <a:solidFill>
                  <a:srgbClr val="0D0D0D"/>
                </a:solidFill>
                <a:latin typeface="Poppins Light"/>
                <a:ea typeface="+mn-lt"/>
                <a:cs typeface="+mn-lt"/>
              </a:rPr>
              <a:t>canaux</a:t>
            </a:r>
            <a:r>
              <a:rPr lang="en-US" sz="1500">
                <a:solidFill>
                  <a:srgbClr val="0D0D0D"/>
                </a:solidFill>
                <a:latin typeface="Poppins Light"/>
                <a:ea typeface="+mn-lt"/>
                <a:cs typeface="+mn-lt"/>
              </a:rPr>
              <a:t> de communication bidirectionnels efficaces dans les langues parlées par les personnes qui traversent les frontières</a:t>
            </a:r>
            <a:endParaRPr lang="en-US">
              <a:latin typeface="Poppins Light"/>
              <a:ea typeface="Calibri" panose="020F0502020204030204"/>
              <a:cs typeface="Calibri" panose="020F0502020204030204"/>
            </a:endParaRPr>
          </a:p>
          <a:p>
            <a:r>
              <a:rPr lang="en-US" sz="1500" err="1">
                <a:solidFill>
                  <a:srgbClr val="0D0D0D"/>
                </a:solidFill>
                <a:latin typeface="Poppins Light"/>
                <a:ea typeface="+mn-lt"/>
                <a:cs typeface="+mn-lt"/>
              </a:rPr>
              <a:t>Cartographier</a:t>
            </a:r>
            <a:r>
              <a:rPr lang="en-US" sz="1500">
                <a:solidFill>
                  <a:srgbClr val="0D0D0D"/>
                </a:solidFill>
                <a:latin typeface="Poppins Light"/>
                <a:ea typeface="+mn-lt"/>
                <a:cs typeface="+mn-lt"/>
              </a:rPr>
              <a:t> les réseaux communautaires locaux pour engager un dialogue sur des déplacements et des migrations</a:t>
            </a:r>
            <a:endParaRPr lang="en-US">
              <a:latin typeface="Poppins Light"/>
              <a:ea typeface="Calibri" panose="020F0502020204030204"/>
              <a:cs typeface="Calibri" panose="020F0502020204030204"/>
            </a:endParaRPr>
          </a:p>
          <a:p>
            <a:r>
              <a:rPr lang="en-US" sz="1500">
                <a:solidFill>
                  <a:srgbClr val="0D0D0D"/>
                </a:solidFill>
                <a:latin typeface="Poppins Light"/>
                <a:ea typeface="+mn-lt"/>
                <a:cs typeface="+mn-lt"/>
              </a:rPr>
              <a:t>      sans danger</a:t>
            </a:r>
            <a:endParaRPr lang="en-US">
              <a:latin typeface="Poppins Light"/>
            </a:endParaRPr>
          </a:p>
          <a:p>
            <a:pPr marL="0" indent="0" algn="l">
              <a:lnSpc>
                <a:spcPts val="2475"/>
              </a:lnSpc>
              <a:buNone/>
            </a:pPr>
            <a:endParaRPr lang="en-US" sz="1500" dirty="0">
              <a:solidFill>
                <a:srgbClr val="0D0D0D"/>
              </a:solidFill>
              <a:latin typeface="Poppins Light"/>
              <a:cs typeface="Poppins Light"/>
            </a:endParaRPr>
          </a:p>
        </p:txBody>
      </p:sp>
      <p:sp>
        <p:nvSpPr>
          <p:cNvPr id="13" name="Case Management"/>
          <p:cNvSpPr/>
          <p:nvPr/>
        </p:nvSpPr>
        <p:spPr>
          <a:xfrm>
            <a:off x="9820275" y="3495675"/>
            <a:ext cx="6981825" cy="428625"/>
          </a:xfrm>
          <a:prstGeom prst="rect">
            <a:avLst/>
          </a:prstGeom>
          <a:noFill/>
          <a:ln/>
        </p:spPr>
        <p:txBody>
          <a:bodyPr wrap="square" lIns="0" tIns="0" rIns="0" bIns="0" rtlCol="0" anchor="t"/>
          <a:lstStyle/>
          <a:p>
            <a:r>
              <a:rPr lang="en-US" sz="2250" dirty="0">
                <a:solidFill>
                  <a:srgbClr val="0D0D0D"/>
                </a:solidFill>
                <a:latin typeface="Poppins SemiBold"/>
                <a:ea typeface="+mn-lt"/>
                <a:cs typeface="+mn-lt"/>
              </a:rPr>
              <a:t>Prise </a:t>
            </a:r>
            <a:r>
              <a:rPr lang="en-US" sz="2250" dirty="0" err="1">
                <a:solidFill>
                  <a:srgbClr val="0D0D0D"/>
                </a:solidFill>
                <a:latin typeface="Poppins SemiBold"/>
                <a:ea typeface="+mn-lt"/>
                <a:cs typeface="+mn-lt"/>
              </a:rPr>
              <a:t>en</a:t>
            </a:r>
            <a:r>
              <a:rPr lang="en-US" sz="2250" dirty="0">
                <a:solidFill>
                  <a:srgbClr val="0D0D0D"/>
                </a:solidFill>
                <a:latin typeface="Poppins SemiBold"/>
                <a:ea typeface="+mn-lt"/>
                <a:cs typeface="+mn-lt"/>
              </a:rPr>
              <a:t> charge</a:t>
            </a:r>
            <a:endParaRPr lang="en-US" dirty="0">
              <a:latin typeface="Poppins SemiBold"/>
            </a:endParaRPr>
          </a:p>
          <a:p>
            <a:pPr marL="0" indent="0" algn="l">
              <a:lnSpc>
                <a:spcPts val="3375"/>
              </a:lnSpc>
              <a:buNone/>
            </a:pPr>
            <a:endParaRPr lang="en-US" sz="2250" dirty="0">
              <a:solidFill>
                <a:srgbClr val="0D0D0D"/>
              </a:solidFill>
              <a:latin typeface="Poppins SemiBold"/>
              <a:cs typeface="Poppins SemiBold"/>
            </a:endParaRPr>
          </a:p>
        </p:txBody>
      </p:sp>
      <p:sp>
        <p:nvSpPr>
          <p:cNvPr id="14" name="Ensure participation in burials respecting local customs Generate insights on patient care perspectives of caregivers"/>
          <p:cNvSpPr/>
          <p:nvPr/>
        </p:nvSpPr>
        <p:spPr>
          <a:xfrm>
            <a:off x="9820275" y="4229100"/>
            <a:ext cx="6981825" cy="628650"/>
          </a:xfrm>
          <a:prstGeom prst="rect">
            <a:avLst/>
          </a:prstGeom>
          <a:noFill/>
          <a:ln/>
        </p:spPr>
        <p:txBody>
          <a:bodyPr wrap="square" lIns="0" tIns="0" rIns="0" bIns="0" rtlCol="0" anchor="t"/>
          <a:lstStyle/>
          <a:p>
            <a:r>
              <a:rPr lang="en-US" sz="1500" dirty="0" err="1">
                <a:solidFill>
                  <a:srgbClr val="0D0D0D"/>
                </a:solidFill>
                <a:latin typeface="Poppins Light"/>
                <a:ea typeface="+mn-lt"/>
                <a:cs typeface="+mn-lt"/>
              </a:rPr>
              <a:t>Garantir</a:t>
            </a:r>
            <a:r>
              <a:rPr lang="en-US" sz="1500" dirty="0">
                <a:solidFill>
                  <a:srgbClr val="0D0D0D"/>
                </a:solidFill>
                <a:latin typeface="Poppins Light"/>
                <a:ea typeface="+mn-lt"/>
                <a:cs typeface="+mn-lt"/>
              </a:rPr>
              <a:t> la participation aux inhumations dans le respect des </a:t>
            </a:r>
            <a:r>
              <a:rPr lang="en-US" sz="1500" dirty="0" err="1">
                <a:solidFill>
                  <a:srgbClr val="0D0D0D"/>
                </a:solidFill>
                <a:latin typeface="Poppins Light"/>
                <a:ea typeface="+mn-lt"/>
                <a:cs typeface="+mn-lt"/>
              </a:rPr>
              <a:t>coutumes</a:t>
            </a:r>
            <a:r>
              <a:rPr lang="en-US" sz="1500" dirty="0">
                <a:solidFill>
                  <a:srgbClr val="0D0D0D"/>
                </a:solidFill>
                <a:latin typeface="Poppins Light"/>
                <a:ea typeface="+mn-lt"/>
                <a:cs typeface="+mn-lt"/>
              </a:rPr>
              <a:t> locales</a:t>
            </a:r>
            <a:endParaRPr lang="en-US" dirty="0">
              <a:latin typeface="Poppins Light"/>
              <a:ea typeface="Calibri" panose="020F0502020204030204"/>
              <a:cs typeface="Calibri" panose="020F0502020204030204"/>
            </a:endParaRPr>
          </a:p>
          <a:p>
            <a:r>
              <a:rPr lang="en-US" sz="1500" dirty="0" err="1">
                <a:solidFill>
                  <a:srgbClr val="0D0D0D"/>
                </a:solidFill>
                <a:latin typeface="Poppins Light"/>
                <a:ea typeface="+mn-lt"/>
                <a:cs typeface="+mn-lt"/>
              </a:rPr>
              <a:t>Apporter</a:t>
            </a:r>
            <a:r>
              <a:rPr lang="en-US" sz="1500" dirty="0">
                <a:solidFill>
                  <a:srgbClr val="0D0D0D"/>
                </a:solidFill>
                <a:latin typeface="Poppins Light"/>
                <a:ea typeface="+mn-lt"/>
                <a:cs typeface="+mn-lt"/>
              </a:rPr>
              <a:t> des </a:t>
            </a:r>
            <a:r>
              <a:rPr lang="en-US" sz="1500" dirty="0" err="1">
                <a:solidFill>
                  <a:srgbClr val="0D0D0D"/>
                </a:solidFill>
                <a:latin typeface="Poppins Light"/>
                <a:ea typeface="+mn-lt"/>
                <a:cs typeface="+mn-lt"/>
              </a:rPr>
              <a:t>connaissances</a:t>
            </a:r>
            <a:r>
              <a:rPr lang="en-US" sz="1500" dirty="0">
                <a:solidFill>
                  <a:srgbClr val="0D0D0D"/>
                </a:solidFill>
                <a:latin typeface="Poppins Light"/>
                <a:ea typeface="+mn-lt"/>
                <a:cs typeface="+mn-lt"/>
              </a:rPr>
              <a:t> sur les </a:t>
            </a:r>
            <a:r>
              <a:rPr lang="en-US" sz="1500" dirty="0" err="1">
                <a:solidFill>
                  <a:srgbClr val="0D0D0D"/>
                </a:solidFill>
                <a:latin typeface="Poppins Light"/>
                <a:ea typeface="+mn-lt"/>
                <a:cs typeface="+mn-lt"/>
              </a:rPr>
              <a:t>soins</a:t>
            </a:r>
            <a:r>
              <a:rPr lang="en-US" sz="1500" dirty="0">
                <a:solidFill>
                  <a:srgbClr val="0D0D0D"/>
                </a:solidFill>
                <a:latin typeface="Poppins Light"/>
                <a:ea typeface="+mn-lt"/>
                <a:cs typeface="+mn-lt"/>
              </a:rPr>
              <a:t> </a:t>
            </a:r>
            <a:r>
              <a:rPr lang="en-US" sz="1500" dirty="0" err="1">
                <a:solidFill>
                  <a:srgbClr val="0D0D0D"/>
                </a:solidFill>
                <a:latin typeface="Poppins Light"/>
                <a:ea typeface="+mn-lt"/>
                <a:cs typeface="+mn-lt"/>
              </a:rPr>
              <a:t>prodigués</a:t>
            </a:r>
            <a:r>
              <a:rPr lang="en-US" sz="1500" dirty="0">
                <a:solidFill>
                  <a:srgbClr val="0D0D0D"/>
                </a:solidFill>
                <a:latin typeface="Poppins Light"/>
                <a:ea typeface="+mn-lt"/>
                <a:cs typeface="+mn-lt"/>
              </a:rPr>
              <a:t> aux patients et les points de </a:t>
            </a:r>
            <a:r>
              <a:rPr lang="en-US" sz="1500" dirty="0" err="1">
                <a:solidFill>
                  <a:srgbClr val="0D0D0D"/>
                </a:solidFill>
                <a:latin typeface="Poppins Light"/>
                <a:ea typeface="+mn-lt"/>
                <a:cs typeface="+mn-lt"/>
              </a:rPr>
              <a:t>vue</a:t>
            </a:r>
            <a:r>
              <a:rPr lang="en-US" sz="1500" dirty="0">
                <a:solidFill>
                  <a:srgbClr val="0D0D0D"/>
                </a:solidFill>
                <a:latin typeface="Poppins Light"/>
                <a:ea typeface="+mn-lt"/>
                <a:cs typeface="+mn-lt"/>
              </a:rPr>
              <a:t> des </a:t>
            </a:r>
            <a:r>
              <a:rPr lang="en-US" sz="1500" dirty="0" err="1">
                <a:solidFill>
                  <a:srgbClr val="0D0D0D"/>
                </a:solidFill>
                <a:latin typeface="Poppins Light"/>
                <a:ea typeface="+mn-lt"/>
                <a:cs typeface="+mn-lt"/>
              </a:rPr>
              <a:t>soignants</a:t>
            </a:r>
            <a:endParaRPr lang="en-US" dirty="0" err="1">
              <a:latin typeface="Poppins Light"/>
              <a:ea typeface="Calibri" panose="020F0502020204030204"/>
              <a:cs typeface="Calibri" panose="020F0502020204030204"/>
            </a:endParaRPr>
          </a:p>
          <a:p>
            <a:pPr marL="0" indent="0" algn="l">
              <a:lnSpc>
                <a:spcPts val="2475"/>
              </a:lnSpc>
              <a:buNone/>
            </a:pPr>
            <a:endParaRPr lang="en-US" sz="1500" dirty="0">
              <a:solidFill>
                <a:srgbClr val="0D0D0D"/>
              </a:solidFill>
              <a:latin typeface="Poppins Light"/>
              <a:cs typeface="Poppins Light"/>
            </a:endParaRPr>
          </a:p>
        </p:txBody>
      </p:sp>
      <p:sp>
        <p:nvSpPr>
          <p:cNvPr id="15" name="RCCE as an integrated approach"/>
          <p:cNvSpPr/>
          <p:nvPr/>
        </p:nvSpPr>
        <p:spPr>
          <a:xfrm>
            <a:off x="952500" y="800100"/>
            <a:ext cx="16402050" cy="904875"/>
          </a:xfrm>
          <a:prstGeom prst="rect">
            <a:avLst/>
          </a:prstGeom>
          <a:noFill/>
          <a:ln/>
        </p:spPr>
        <p:txBody>
          <a:bodyPr wrap="square" lIns="0" tIns="0" rIns="0" bIns="0" rtlCol="0" anchor="b"/>
          <a:lstStyle/>
          <a:p>
            <a:pPr marL="0" indent="0" algn="l">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RCCE as an integrated approach </a:t>
            </a:r>
            <a:endParaRPr lang="en-US" sz="52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image15.jpg" descr="preencoded.png"/>
          <p:cNvPicPr>
            <a:picLocks noChangeAspect="1"/>
          </p:cNvPicPr>
          <p:nvPr/>
        </p:nvPicPr>
        <p:blipFill>
          <a:blip r:embed="rId5"/>
          <a:srcRect/>
          <a:stretch/>
        </p:blipFill>
        <p:spPr>
          <a:xfrm>
            <a:off x="8858250" y="3181350"/>
            <a:ext cx="4322601" cy="5681868"/>
          </a:xfrm>
          <a:prstGeom prst="rect">
            <a:avLst/>
          </a:prstGeom>
        </p:spPr>
      </p:pic>
      <p:pic>
        <p:nvPicPr>
          <p:cNvPr id="4" name="image21.jpg" descr="preencoded.png"/>
          <p:cNvPicPr>
            <a:picLocks noChangeAspect="1"/>
          </p:cNvPicPr>
          <p:nvPr/>
        </p:nvPicPr>
        <p:blipFill>
          <a:blip r:embed="rId6"/>
          <a:srcRect/>
          <a:stretch/>
        </p:blipFill>
        <p:spPr>
          <a:xfrm>
            <a:off x="13535025" y="3181350"/>
            <a:ext cx="4038600" cy="3209925"/>
          </a:xfrm>
          <a:prstGeom prst="rect">
            <a:avLst/>
          </a:prstGeom>
        </p:spPr>
      </p:pic>
      <p:sp>
        <p:nvSpPr>
          <p:cNvPr id="5" name="Rapid qualitative assessments for cholera in Zimbabwe Series of rapid qualitative data collection exercises incl observation FGDs and KIIs in cholera hotspots Data collection tools adapted to focus on key enquiries each round based on the cholera question"/>
          <p:cNvSpPr/>
          <p:nvPr/>
        </p:nvSpPr>
        <p:spPr>
          <a:xfrm>
            <a:off x="952500" y="3181350"/>
            <a:ext cx="7000875" cy="6515100"/>
          </a:xfrm>
          <a:prstGeom prst="rect">
            <a:avLst/>
          </a:prstGeom>
          <a:noFill/>
          <a:ln/>
        </p:spPr>
        <p:txBody>
          <a:bodyPr wrap="square" lIns="0" tIns="0" rIns="0" bIns="0" rtlCol="0" anchor="ctr"/>
          <a:lstStyle/>
          <a:p>
            <a:r>
              <a:rPr lang="en-US" sz="3000" b="1" err="1">
                <a:solidFill>
                  <a:srgbClr val="0D0D0D"/>
                </a:solidFill>
                <a:latin typeface="Poppins SemiBold"/>
                <a:ea typeface="+mn-lt"/>
                <a:cs typeface="+mn-lt"/>
              </a:rPr>
              <a:t>Évaluations</a:t>
            </a:r>
            <a:r>
              <a:rPr lang="en-US" sz="3000" b="1" dirty="0">
                <a:solidFill>
                  <a:srgbClr val="0D0D0D"/>
                </a:solidFill>
                <a:latin typeface="Poppins SemiBold"/>
                <a:ea typeface="+mn-lt"/>
                <a:cs typeface="+mn-lt"/>
              </a:rPr>
              <a:t> </a:t>
            </a:r>
            <a:r>
              <a:rPr lang="en-US" sz="3000" b="1" err="1">
                <a:solidFill>
                  <a:srgbClr val="0D0D0D"/>
                </a:solidFill>
                <a:latin typeface="Poppins SemiBold"/>
                <a:ea typeface="+mn-lt"/>
                <a:cs typeface="+mn-lt"/>
              </a:rPr>
              <a:t>qualitatives</a:t>
            </a:r>
            <a:r>
              <a:rPr lang="en-US" sz="3000" b="1" dirty="0">
                <a:solidFill>
                  <a:srgbClr val="0D0D0D"/>
                </a:solidFill>
                <a:latin typeface="Poppins SemiBold"/>
                <a:ea typeface="+mn-lt"/>
                <a:cs typeface="+mn-lt"/>
              </a:rPr>
              <a:t> </a:t>
            </a:r>
            <a:r>
              <a:rPr lang="en-US" sz="3000" b="1" err="1">
                <a:solidFill>
                  <a:srgbClr val="0D0D0D"/>
                </a:solidFill>
                <a:latin typeface="Poppins SemiBold"/>
                <a:ea typeface="+mn-lt"/>
                <a:cs typeface="+mn-lt"/>
              </a:rPr>
              <a:t>rapides</a:t>
            </a:r>
            <a:r>
              <a:rPr lang="en-US" sz="3000" b="1" dirty="0">
                <a:solidFill>
                  <a:srgbClr val="0D0D0D"/>
                </a:solidFill>
                <a:latin typeface="Poppins SemiBold"/>
                <a:ea typeface="+mn-lt"/>
                <a:cs typeface="+mn-lt"/>
              </a:rPr>
              <a:t> pour le </a:t>
            </a:r>
            <a:r>
              <a:rPr lang="en-US" sz="3000" b="1" err="1">
                <a:solidFill>
                  <a:srgbClr val="0D0D0D"/>
                </a:solidFill>
                <a:latin typeface="Poppins SemiBold"/>
                <a:ea typeface="+mn-lt"/>
                <a:cs typeface="+mn-lt"/>
              </a:rPr>
              <a:t>choléra</a:t>
            </a:r>
            <a:r>
              <a:rPr lang="en-US" sz="3000" b="1" dirty="0">
                <a:solidFill>
                  <a:srgbClr val="0D0D0D"/>
                </a:solidFill>
                <a:latin typeface="Poppins SemiBold"/>
                <a:ea typeface="+mn-lt"/>
                <a:cs typeface="+mn-lt"/>
              </a:rPr>
              <a:t> au Zimbabwe</a:t>
            </a:r>
            <a:r>
              <a:rPr lang="en-US" sz="3000" dirty="0">
                <a:solidFill>
                  <a:srgbClr val="0D0D0D"/>
                </a:solidFill>
                <a:latin typeface="Poppins SemiBold"/>
                <a:ea typeface="Poppins SemiBold" pitchFamily="34" charset="-122"/>
                <a:cs typeface="Poppins SemiBold"/>
              </a:rPr>
              <a:t>
</a:t>
            </a:r>
            <a:r>
              <a:rPr lang="en-US" sz="2000" dirty="0">
                <a:solidFill>
                  <a:srgbClr val="0D0D0D"/>
                </a:solidFill>
                <a:latin typeface="Poppins Light"/>
                <a:ea typeface="+mn-lt"/>
                <a:cs typeface="+mn-lt"/>
              </a:rPr>
              <a:t>Série </a:t>
            </a:r>
            <a:r>
              <a:rPr lang="en-US" sz="2000" err="1">
                <a:solidFill>
                  <a:srgbClr val="0D0D0D"/>
                </a:solidFill>
                <a:latin typeface="Poppins Light"/>
                <a:ea typeface="+mn-lt"/>
                <a:cs typeface="+mn-lt"/>
              </a:rPr>
              <a:t>d’activités</a:t>
            </a:r>
            <a:r>
              <a:rPr lang="en-US" sz="2000" dirty="0">
                <a:solidFill>
                  <a:srgbClr val="0D0D0D"/>
                </a:solidFill>
                <a:latin typeface="Poppins Light"/>
                <a:ea typeface="+mn-lt"/>
                <a:cs typeface="+mn-lt"/>
              </a:rPr>
              <a:t> </a:t>
            </a:r>
            <a:r>
              <a:rPr lang="en-US" sz="2000" err="1">
                <a:solidFill>
                  <a:srgbClr val="0D0D0D"/>
                </a:solidFill>
                <a:latin typeface="Poppins Light"/>
                <a:ea typeface="+mn-lt"/>
                <a:cs typeface="+mn-lt"/>
              </a:rPr>
              <a:t>rapides</a:t>
            </a:r>
            <a:r>
              <a:rPr lang="en-US" sz="2000" dirty="0">
                <a:solidFill>
                  <a:srgbClr val="0D0D0D"/>
                </a:solidFill>
                <a:latin typeface="Poppins Light"/>
                <a:ea typeface="+mn-lt"/>
                <a:cs typeface="+mn-lt"/>
              </a:rPr>
              <a:t> de </a:t>
            </a:r>
            <a:r>
              <a:rPr lang="en-US" sz="2000" err="1">
                <a:solidFill>
                  <a:srgbClr val="0D0D0D"/>
                </a:solidFill>
                <a:latin typeface="Poppins Light"/>
                <a:ea typeface="+mn-lt"/>
                <a:cs typeface="+mn-lt"/>
              </a:rPr>
              <a:t>collecte</a:t>
            </a:r>
            <a:r>
              <a:rPr lang="en-US" sz="2000" dirty="0">
                <a:solidFill>
                  <a:srgbClr val="0D0D0D"/>
                </a:solidFill>
                <a:latin typeface="Poppins Light"/>
                <a:ea typeface="+mn-lt"/>
                <a:cs typeface="+mn-lt"/>
              </a:rPr>
              <a:t> de données </a:t>
            </a:r>
            <a:r>
              <a:rPr lang="en-US" sz="2000" err="1">
                <a:solidFill>
                  <a:srgbClr val="0D0D0D"/>
                </a:solidFill>
                <a:latin typeface="Poppins Light"/>
                <a:ea typeface="+mn-lt"/>
                <a:cs typeface="+mn-lt"/>
              </a:rPr>
              <a:t>qualitatives</a:t>
            </a:r>
            <a:r>
              <a:rPr lang="en-US" sz="2000" dirty="0">
                <a:solidFill>
                  <a:srgbClr val="0D0D0D"/>
                </a:solidFill>
                <a:latin typeface="Poppins Light"/>
                <a:ea typeface="+mn-lt"/>
                <a:cs typeface="+mn-lt"/>
              </a:rPr>
              <a:t>, </a:t>
            </a:r>
            <a:r>
              <a:rPr lang="en-US" sz="2000" err="1">
                <a:solidFill>
                  <a:srgbClr val="0D0D0D"/>
                </a:solidFill>
                <a:latin typeface="Poppins Light"/>
                <a:ea typeface="+mn-lt"/>
                <a:cs typeface="+mn-lt"/>
              </a:rPr>
              <a:t>comprenant</a:t>
            </a:r>
            <a:r>
              <a:rPr lang="en-US" sz="2000" dirty="0">
                <a:solidFill>
                  <a:srgbClr val="0D0D0D"/>
                </a:solidFill>
                <a:latin typeface="Poppins Light"/>
                <a:ea typeface="+mn-lt"/>
                <a:cs typeface="+mn-lt"/>
              </a:rPr>
              <a:t> </a:t>
            </a:r>
            <a:r>
              <a:rPr lang="en-US" sz="2000" err="1">
                <a:solidFill>
                  <a:srgbClr val="0D0D0D"/>
                </a:solidFill>
                <a:latin typeface="Poppins Light"/>
                <a:ea typeface="+mn-lt"/>
                <a:cs typeface="+mn-lt"/>
              </a:rPr>
              <a:t>l’observation</a:t>
            </a:r>
            <a:r>
              <a:rPr lang="en-US" sz="2000" dirty="0">
                <a:solidFill>
                  <a:srgbClr val="0D0D0D"/>
                </a:solidFill>
                <a:latin typeface="Poppins Light"/>
                <a:ea typeface="+mn-lt"/>
                <a:cs typeface="+mn-lt"/>
              </a:rPr>
              <a:t>, des discussions de </a:t>
            </a:r>
            <a:r>
              <a:rPr lang="en-US" sz="2000" err="1">
                <a:solidFill>
                  <a:srgbClr val="0D0D0D"/>
                </a:solidFill>
                <a:latin typeface="Poppins Light"/>
                <a:ea typeface="+mn-lt"/>
                <a:cs typeface="+mn-lt"/>
              </a:rPr>
              <a:t>groupe</a:t>
            </a:r>
            <a:r>
              <a:rPr lang="en-US" sz="2000" dirty="0">
                <a:solidFill>
                  <a:srgbClr val="0D0D0D"/>
                </a:solidFill>
                <a:latin typeface="Poppins Light"/>
                <a:ea typeface="+mn-lt"/>
                <a:cs typeface="+mn-lt"/>
              </a:rPr>
              <a:t> et des </a:t>
            </a:r>
            <a:r>
              <a:rPr lang="en-US" sz="2000" err="1">
                <a:solidFill>
                  <a:srgbClr val="0D0D0D"/>
                </a:solidFill>
                <a:latin typeface="Poppins Light"/>
                <a:ea typeface="+mn-lt"/>
                <a:cs typeface="+mn-lt"/>
              </a:rPr>
              <a:t>entretiens</a:t>
            </a:r>
            <a:r>
              <a:rPr lang="en-US" sz="2000" dirty="0">
                <a:solidFill>
                  <a:srgbClr val="0D0D0D"/>
                </a:solidFill>
                <a:latin typeface="Poppins Light"/>
                <a:ea typeface="+mn-lt"/>
                <a:cs typeface="+mn-lt"/>
              </a:rPr>
              <a:t> avec des </a:t>
            </a:r>
            <a:r>
              <a:rPr lang="en-US" sz="2000" err="1">
                <a:solidFill>
                  <a:srgbClr val="0D0D0D"/>
                </a:solidFill>
                <a:latin typeface="Poppins Light"/>
                <a:ea typeface="+mn-lt"/>
                <a:cs typeface="+mn-lt"/>
              </a:rPr>
              <a:t>indicateurs</a:t>
            </a:r>
            <a:r>
              <a:rPr lang="en-US" sz="2000" dirty="0">
                <a:solidFill>
                  <a:srgbClr val="0D0D0D"/>
                </a:solidFill>
                <a:latin typeface="Poppins Light"/>
                <a:ea typeface="+mn-lt"/>
                <a:cs typeface="+mn-lt"/>
              </a:rPr>
              <a:t> </a:t>
            </a:r>
            <a:r>
              <a:rPr lang="en-US" sz="2000" err="1">
                <a:solidFill>
                  <a:srgbClr val="0D0D0D"/>
                </a:solidFill>
                <a:latin typeface="Poppins Light"/>
                <a:ea typeface="+mn-lt"/>
                <a:cs typeface="+mn-lt"/>
              </a:rPr>
              <a:t>clés</a:t>
            </a:r>
            <a:r>
              <a:rPr lang="en-US" sz="2000" dirty="0">
                <a:solidFill>
                  <a:srgbClr val="0D0D0D"/>
                </a:solidFill>
                <a:latin typeface="Poppins Light"/>
                <a:ea typeface="+mn-lt"/>
                <a:cs typeface="+mn-lt"/>
              </a:rPr>
              <a:t> dans les zones de forte transmission.  </a:t>
            </a:r>
            <a:endParaRPr lang="en-US" sz="2000">
              <a:solidFill>
                <a:srgbClr val="000000"/>
              </a:solidFill>
              <a:latin typeface="Poppins Light"/>
              <a:ea typeface="Calibri"/>
              <a:cs typeface="Poppins Light"/>
            </a:endParaRPr>
          </a:p>
          <a:p>
            <a:pPr marL="285750" indent="-285750">
              <a:buFont typeface="Arial"/>
              <a:buChar char="•"/>
            </a:pPr>
            <a:r>
              <a:rPr lang="en-US" sz="2000" err="1">
                <a:solidFill>
                  <a:srgbClr val="0D0D0D"/>
                </a:solidFill>
                <a:latin typeface="Poppins Light"/>
                <a:ea typeface="+mn-lt"/>
                <a:cs typeface="+mn-lt"/>
              </a:rPr>
              <a:t>Outils</a:t>
            </a:r>
            <a:r>
              <a:rPr lang="en-US" sz="2000" dirty="0">
                <a:solidFill>
                  <a:srgbClr val="0D0D0D"/>
                </a:solidFill>
                <a:latin typeface="Poppins Light"/>
                <a:ea typeface="+mn-lt"/>
                <a:cs typeface="+mn-lt"/>
              </a:rPr>
              <a:t> de </a:t>
            </a:r>
            <a:r>
              <a:rPr lang="en-US" sz="2000" err="1">
                <a:solidFill>
                  <a:srgbClr val="0D0D0D"/>
                </a:solidFill>
                <a:latin typeface="Poppins Light"/>
                <a:ea typeface="+mn-lt"/>
                <a:cs typeface="+mn-lt"/>
              </a:rPr>
              <a:t>collecte</a:t>
            </a:r>
            <a:r>
              <a:rPr lang="en-US" sz="2000" dirty="0">
                <a:solidFill>
                  <a:srgbClr val="0D0D0D"/>
                </a:solidFill>
                <a:latin typeface="Poppins Light"/>
                <a:ea typeface="+mn-lt"/>
                <a:cs typeface="+mn-lt"/>
              </a:rPr>
              <a:t> de données </a:t>
            </a:r>
            <a:r>
              <a:rPr lang="en-US" sz="2000" err="1">
                <a:solidFill>
                  <a:srgbClr val="0D0D0D"/>
                </a:solidFill>
                <a:latin typeface="Poppins Light"/>
                <a:ea typeface="+mn-lt"/>
                <a:cs typeface="+mn-lt"/>
              </a:rPr>
              <a:t>adaptés</a:t>
            </a:r>
            <a:r>
              <a:rPr lang="en-US" sz="2000" dirty="0">
                <a:solidFill>
                  <a:srgbClr val="0D0D0D"/>
                </a:solidFill>
                <a:latin typeface="Poppins Light"/>
                <a:ea typeface="+mn-lt"/>
                <a:cs typeface="+mn-lt"/>
              </a:rPr>
              <a:t> pour se </a:t>
            </a:r>
            <a:r>
              <a:rPr lang="en-US" sz="2000" err="1">
                <a:solidFill>
                  <a:srgbClr val="0D0D0D"/>
                </a:solidFill>
                <a:latin typeface="Poppins Light"/>
                <a:ea typeface="+mn-lt"/>
                <a:cs typeface="+mn-lt"/>
              </a:rPr>
              <a:t>concentrer</a:t>
            </a:r>
            <a:r>
              <a:rPr lang="en-US" sz="2000" dirty="0">
                <a:solidFill>
                  <a:srgbClr val="0D0D0D"/>
                </a:solidFill>
                <a:latin typeface="Poppins Light"/>
                <a:ea typeface="+mn-lt"/>
                <a:cs typeface="+mn-lt"/>
              </a:rPr>
              <a:t> sur les </a:t>
            </a:r>
            <a:r>
              <a:rPr lang="en-US" sz="2000" err="1">
                <a:solidFill>
                  <a:srgbClr val="0D0D0D"/>
                </a:solidFill>
                <a:latin typeface="Poppins Light"/>
                <a:ea typeface="+mn-lt"/>
                <a:cs typeface="+mn-lt"/>
              </a:rPr>
              <a:t>renseignements</a:t>
            </a:r>
            <a:r>
              <a:rPr lang="en-US" sz="2000" dirty="0">
                <a:solidFill>
                  <a:srgbClr val="0D0D0D"/>
                </a:solidFill>
                <a:latin typeface="Poppins Light"/>
                <a:ea typeface="+mn-lt"/>
                <a:cs typeface="+mn-lt"/>
              </a:rPr>
              <a:t> </a:t>
            </a:r>
            <a:r>
              <a:rPr lang="en-US" sz="2000" err="1">
                <a:solidFill>
                  <a:srgbClr val="0D0D0D"/>
                </a:solidFill>
                <a:latin typeface="Poppins Light"/>
                <a:ea typeface="+mn-lt"/>
                <a:cs typeface="+mn-lt"/>
              </a:rPr>
              <a:t>essentiels</a:t>
            </a:r>
            <a:r>
              <a:rPr lang="en-US" sz="2000" dirty="0">
                <a:solidFill>
                  <a:srgbClr val="0D0D0D"/>
                </a:solidFill>
                <a:latin typeface="Poppins Light"/>
                <a:ea typeface="+mn-lt"/>
                <a:cs typeface="+mn-lt"/>
              </a:rPr>
              <a:t> à </a:t>
            </a:r>
            <a:r>
              <a:rPr lang="en-US" sz="2000" err="1">
                <a:solidFill>
                  <a:srgbClr val="0D0D0D"/>
                </a:solidFill>
                <a:latin typeface="Poppins Light"/>
                <a:ea typeface="+mn-lt"/>
                <a:cs typeface="+mn-lt"/>
              </a:rPr>
              <a:t>chaque</a:t>
            </a:r>
            <a:r>
              <a:rPr lang="en-US" sz="2000" dirty="0">
                <a:solidFill>
                  <a:srgbClr val="0D0D0D"/>
                </a:solidFill>
                <a:latin typeface="Poppins Light"/>
                <a:ea typeface="+mn-lt"/>
                <a:cs typeface="+mn-lt"/>
              </a:rPr>
              <a:t> </a:t>
            </a:r>
            <a:r>
              <a:rPr lang="en-US" sz="2000" err="1">
                <a:solidFill>
                  <a:srgbClr val="0D0D0D"/>
                </a:solidFill>
                <a:latin typeface="Poppins Light"/>
                <a:ea typeface="+mn-lt"/>
                <a:cs typeface="+mn-lt"/>
              </a:rPr>
              <a:t>série</a:t>
            </a:r>
            <a:r>
              <a:rPr lang="en-US" sz="2000" dirty="0">
                <a:solidFill>
                  <a:srgbClr val="0D0D0D"/>
                </a:solidFill>
                <a:latin typeface="Poppins Light"/>
                <a:ea typeface="+mn-lt"/>
                <a:cs typeface="+mn-lt"/>
              </a:rPr>
              <a:t>, </a:t>
            </a:r>
            <a:r>
              <a:rPr lang="en-US" sz="2000" err="1">
                <a:solidFill>
                  <a:srgbClr val="0D0D0D"/>
                </a:solidFill>
                <a:latin typeface="Poppins Light"/>
                <a:ea typeface="+mn-lt"/>
                <a:cs typeface="+mn-lt"/>
              </a:rPr>
              <a:t>basés</a:t>
            </a:r>
            <a:r>
              <a:rPr lang="en-US" sz="2000" dirty="0">
                <a:solidFill>
                  <a:srgbClr val="0D0D0D"/>
                </a:solidFill>
                <a:latin typeface="Poppins Light"/>
                <a:ea typeface="+mn-lt"/>
                <a:cs typeface="+mn-lt"/>
              </a:rPr>
              <a:t> sur la </a:t>
            </a:r>
            <a:r>
              <a:rPr lang="en-US" sz="2000" dirty="0">
                <a:solidFill>
                  <a:srgbClr val="0D0D0D"/>
                </a:solidFill>
                <a:latin typeface="Poppins Light"/>
                <a:ea typeface="+mn-lt"/>
                <a:cs typeface="+mn-lt"/>
                <a:hlinkClick r:id="rId7"/>
              </a:rPr>
              <a:t>banque de questions sur le choléra</a:t>
            </a:r>
            <a:r>
              <a:rPr lang="en-US" sz="2000" dirty="0">
                <a:solidFill>
                  <a:srgbClr val="0D0D0D"/>
                </a:solidFill>
                <a:latin typeface="Poppins Light"/>
                <a:ea typeface="+mn-lt"/>
                <a:cs typeface="+mn-lt"/>
              </a:rPr>
              <a:t>.</a:t>
            </a:r>
            <a:endParaRPr lang="en-US" sz="2000">
              <a:latin typeface="Poppins Light"/>
              <a:cs typeface="Poppins Light"/>
            </a:endParaRPr>
          </a:p>
          <a:p>
            <a:pPr marL="285750" indent="-285750">
              <a:buFont typeface="Arial"/>
              <a:buChar char="•"/>
            </a:pPr>
            <a:r>
              <a:rPr lang="en-US" sz="2000" dirty="0">
                <a:solidFill>
                  <a:srgbClr val="0D0D0D"/>
                </a:solidFill>
                <a:latin typeface="Poppins Light"/>
                <a:ea typeface="+mn-lt"/>
                <a:cs typeface="+mn-lt"/>
              </a:rPr>
              <a:t>Travail </a:t>
            </a:r>
            <a:r>
              <a:rPr lang="en-US" sz="2000" err="1">
                <a:solidFill>
                  <a:srgbClr val="0D0D0D"/>
                </a:solidFill>
                <a:latin typeface="Poppins Light"/>
                <a:ea typeface="+mn-lt"/>
                <a:cs typeface="+mn-lt"/>
              </a:rPr>
              <a:t>entamé</a:t>
            </a:r>
            <a:r>
              <a:rPr lang="en-US" sz="2000" dirty="0">
                <a:solidFill>
                  <a:srgbClr val="0D0D0D"/>
                </a:solidFill>
                <a:latin typeface="Poppins Light"/>
                <a:ea typeface="+mn-lt"/>
                <a:cs typeface="+mn-lt"/>
              </a:rPr>
              <a:t> au Malawi, </a:t>
            </a:r>
            <a:r>
              <a:rPr lang="en-US" sz="2000" err="1">
                <a:solidFill>
                  <a:srgbClr val="0D0D0D"/>
                </a:solidFill>
                <a:latin typeface="Poppins Light"/>
                <a:ea typeface="+mn-lt"/>
                <a:cs typeface="+mn-lt"/>
              </a:rPr>
              <a:t>perfectionné</a:t>
            </a:r>
            <a:r>
              <a:rPr lang="en-US" sz="2000" dirty="0">
                <a:solidFill>
                  <a:srgbClr val="0D0D0D"/>
                </a:solidFill>
                <a:latin typeface="Poppins Light"/>
                <a:ea typeface="+mn-lt"/>
                <a:cs typeface="+mn-lt"/>
              </a:rPr>
              <a:t> au Zimbabwe et </a:t>
            </a:r>
            <a:r>
              <a:rPr lang="en-US" sz="2000" err="1">
                <a:solidFill>
                  <a:srgbClr val="0D0D0D"/>
                </a:solidFill>
                <a:latin typeface="Poppins Light"/>
                <a:ea typeface="+mn-lt"/>
                <a:cs typeface="+mn-lt"/>
              </a:rPr>
              <a:t>aujourd’hui</a:t>
            </a:r>
            <a:r>
              <a:rPr lang="en-US" sz="2000" dirty="0">
                <a:solidFill>
                  <a:srgbClr val="0D0D0D"/>
                </a:solidFill>
                <a:latin typeface="Poppins Light"/>
                <a:ea typeface="+mn-lt"/>
                <a:cs typeface="+mn-lt"/>
              </a:rPr>
              <a:t> </a:t>
            </a:r>
            <a:r>
              <a:rPr lang="en-US" sz="2000" err="1">
                <a:solidFill>
                  <a:srgbClr val="0D0D0D"/>
                </a:solidFill>
                <a:latin typeface="Poppins Light"/>
                <a:ea typeface="+mn-lt"/>
                <a:cs typeface="+mn-lt"/>
              </a:rPr>
              <a:t>déployé</a:t>
            </a:r>
            <a:r>
              <a:rPr lang="en-US" sz="2000" dirty="0">
                <a:solidFill>
                  <a:srgbClr val="0D0D0D"/>
                </a:solidFill>
                <a:latin typeface="Poppins Light"/>
                <a:ea typeface="+mn-lt"/>
                <a:cs typeface="+mn-lt"/>
              </a:rPr>
              <a:t> </a:t>
            </a:r>
            <a:r>
              <a:rPr lang="en-US" sz="2000" err="1">
                <a:solidFill>
                  <a:srgbClr val="0D0D0D"/>
                </a:solidFill>
                <a:latin typeface="Poppins Light"/>
                <a:ea typeface="+mn-lt"/>
                <a:cs typeface="+mn-lt"/>
              </a:rPr>
              <a:t>en</a:t>
            </a:r>
            <a:r>
              <a:rPr lang="en-US" sz="2000" dirty="0">
                <a:solidFill>
                  <a:srgbClr val="0D0D0D"/>
                </a:solidFill>
                <a:latin typeface="Poppins Light"/>
                <a:ea typeface="+mn-lt"/>
                <a:cs typeface="+mn-lt"/>
              </a:rPr>
              <a:t> </a:t>
            </a:r>
            <a:r>
              <a:rPr lang="en-US" sz="2000" err="1">
                <a:solidFill>
                  <a:srgbClr val="0D0D0D"/>
                </a:solidFill>
                <a:latin typeface="Poppins Light"/>
                <a:ea typeface="+mn-lt"/>
                <a:cs typeface="+mn-lt"/>
              </a:rPr>
              <a:t>Zambie</a:t>
            </a:r>
            <a:r>
              <a:rPr lang="en-US" sz="2000" dirty="0">
                <a:solidFill>
                  <a:srgbClr val="0D0D0D"/>
                </a:solidFill>
                <a:latin typeface="Poppins Light"/>
                <a:ea typeface="+mn-lt"/>
                <a:cs typeface="+mn-lt"/>
              </a:rPr>
              <a:t>.</a:t>
            </a:r>
            <a:endParaRPr lang="en-US" sz="2000">
              <a:latin typeface="Poppins Light"/>
              <a:cs typeface="Poppins Light"/>
            </a:endParaRPr>
          </a:p>
          <a:p>
            <a:r>
              <a:rPr lang="en-US" sz="2000" dirty="0">
                <a:solidFill>
                  <a:srgbClr val="0D0D0D"/>
                </a:solidFill>
                <a:latin typeface="Poppins Light"/>
                <a:ea typeface="+mn-lt"/>
                <a:cs typeface="+mn-lt"/>
              </a:rPr>
              <a:t>Données </a:t>
            </a:r>
            <a:r>
              <a:rPr lang="en-US" sz="2000" err="1">
                <a:solidFill>
                  <a:srgbClr val="0D0D0D"/>
                </a:solidFill>
                <a:latin typeface="Poppins Light"/>
                <a:ea typeface="+mn-lt"/>
                <a:cs typeface="+mn-lt"/>
              </a:rPr>
              <a:t>recueillies</a:t>
            </a:r>
            <a:r>
              <a:rPr lang="en-US" sz="2000" dirty="0">
                <a:solidFill>
                  <a:srgbClr val="0D0D0D"/>
                </a:solidFill>
                <a:latin typeface="Poppins Light"/>
                <a:ea typeface="+mn-lt"/>
                <a:cs typeface="+mn-lt"/>
              </a:rPr>
              <a:t> et </a:t>
            </a:r>
            <a:r>
              <a:rPr lang="en-US" sz="2000" err="1">
                <a:solidFill>
                  <a:srgbClr val="0D0D0D"/>
                </a:solidFill>
                <a:latin typeface="Poppins Light"/>
                <a:ea typeface="+mn-lt"/>
                <a:cs typeface="+mn-lt"/>
              </a:rPr>
              <a:t>analysées</a:t>
            </a:r>
            <a:r>
              <a:rPr lang="en-US" sz="2000" dirty="0">
                <a:solidFill>
                  <a:srgbClr val="0D0D0D"/>
                </a:solidFill>
                <a:latin typeface="Poppins Light"/>
                <a:ea typeface="+mn-lt"/>
                <a:cs typeface="+mn-lt"/>
              </a:rPr>
              <a:t> par </a:t>
            </a:r>
            <a:r>
              <a:rPr lang="en-US" sz="2000" err="1">
                <a:solidFill>
                  <a:srgbClr val="0D0D0D"/>
                </a:solidFill>
                <a:latin typeface="Poppins Light"/>
                <a:ea typeface="+mn-lt"/>
                <a:cs typeface="+mn-lt"/>
              </a:rPr>
              <a:t>plusieurs</a:t>
            </a:r>
            <a:r>
              <a:rPr lang="en-US" sz="2000" dirty="0">
                <a:solidFill>
                  <a:srgbClr val="0D0D0D"/>
                </a:solidFill>
                <a:latin typeface="Poppins Light"/>
                <a:ea typeface="+mn-lt"/>
                <a:cs typeface="+mn-lt"/>
              </a:rPr>
              <a:t> </a:t>
            </a:r>
            <a:r>
              <a:rPr lang="en-US" sz="2000" err="1">
                <a:solidFill>
                  <a:srgbClr val="0D0D0D"/>
                </a:solidFill>
                <a:latin typeface="Poppins Light"/>
                <a:ea typeface="+mn-lt"/>
                <a:cs typeface="+mn-lt"/>
              </a:rPr>
              <a:t>partenaires</a:t>
            </a:r>
            <a:r>
              <a:rPr lang="en-US" sz="2000" dirty="0">
                <a:solidFill>
                  <a:srgbClr val="0D0D0D"/>
                </a:solidFill>
                <a:latin typeface="Poppins Light"/>
                <a:ea typeface="+mn-lt"/>
                <a:cs typeface="+mn-lt"/>
              </a:rPr>
              <a:t>.</a:t>
            </a:r>
            <a:endParaRPr lang="en-US" sz="2000">
              <a:latin typeface="Poppins Light"/>
              <a:cs typeface="Poppins Light"/>
            </a:endParaRPr>
          </a:p>
          <a:p>
            <a:r>
              <a:rPr lang="en-US" sz="2000" dirty="0">
                <a:solidFill>
                  <a:srgbClr val="0D0D0D"/>
                </a:solidFill>
                <a:latin typeface="Poppins Light"/>
                <a:ea typeface="+mn-lt"/>
                <a:cs typeface="+mn-lt"/>
              </a:rPr>
              <a:t>Conclusions </a:t>
            </a:r>
            <a:r>
              <a:rPr lang="en-US" sz="2000" err="1">
                <a:solidFill>
                  <a:srgbClr val="0D0D0D"/>
                </a:solidFill>
                <a:latin typeface="Poppins Light"/>
                <a:ea typeface="+mn-lt"/>
                <a:cs typeface="+mn-lt"/>
              </a:rPr>
              <a:t>diffusées</a:t>
            </a:r>
            <a:r>
              <a:rPr lang="en-US" sz="2000" dirty="0">
                <a:solidFill>
                  <a:srgbClr val="0D0D0D"/>
                </a:solidFill>
                <a:latin typeface="Poppins Light"/>
                <a:ea typeface="+mn-lt"/>
                <a:cs typeface="+mn-lt"/>
              </a:rPr>
              <a:t> </a:t>
            </a:r>
            <a:r>
              <a:rPr lang="en-US" sz="2000" err="1">
                <a:solidFill>
                  <a:srgbClr val="0D0D0D"/>
                </a:solidFill>
                <a:latin typeface="Poppins Light"/>
                <a:ea typeface="+mn-lt"/>
                <a:cs typeface="+mn-lt"/>
              </a:rPr>
              <a:t>moyennant</a:t>
            </a:r>
            <a:r>
              <a:rPr lang="en-US" sz="2000" dirty="0">
                <a:solidFill>
                  <a:srgbClr val="0D0D0D"/>
                </a:solidFill>
                <a:latin typeface="Poppins Light"/>
                <a:ea typeface="+mn-lt"/>
                <a:cs typeface="+mn-lt"/>
              </a:rPr>
              <a:t> des supports </a:t>
            </a:r>
            <a:r>
              <a:rPr lang="en-US" sz="2000" err="1">
                <a:solidFill>
                  <a:srgbClr val="0D0D0D"/>
                </a:solidFill>
                <a:latin typeface="Poppins Light"/>
                <a:ea typeface="+mn-lt"/>
                <a:cs typeface="+mn-lt"/>
              </a:rPr>
              <a:t>d’information</a:t>
            </a:r>
            <a:r>
              <a:rPr lang="en-US" sz="2000" dirty="0">
                <a:solidFill>
                  <a:srgbClr val="0D0D0D"/>
                </a:solidFill>
                <a:latin typeface="Poppins Light"/>
                <a:ea typeface="+mn-lt"/>
                <a:cs typeface="+mn-lt"/>
              </a:rPr>
              <a:t> </a:t>
            </a:r>
            <a:r>
              <a:rPr lang="en-US" sz="2000" err="1">
                <a:solidFill>
                  <a:srgbClr val="0D0D0D"/>
                </a:solidFill>
                <a:latin typeface="Poppins Light"/>
                <a:ea typeface="+mn-lt"/>
                <a:cs typeface="+mn-lt"/>
              </a:rPr>
              <a:t>adaptés</a:t>
            </a:r>
            <a:r>
              <a:rPr lang="en-US" sz="2000" dirty="0">
                <a:solidFill>
                  <a:srgbClr val="0D0D0D"/>
                </a:solidFill>
                <a:latin typeface="Poppins Light"/>
                <a:ea typeface="+mn-lt"/>
                <a:cs typeface="+mn-lt"/>
              </a:rPr>
              <a:t> aux </a:t>
            </a:r>
            <a:r>
              <a:rPr lang="en-US" sz="2000" err="1">
                <a:solidFill>
                  <a:srgbClr val="0D0D0D"/>
                </a:solidFill>
                <a:latin typeface="Poppins Light"/>
                <a:ea typeface="+mn-lt"/>
                <a:cs typeface="+mn-lt"/>
              </a:rPr>
              <a:t>usagers</a:t>
            </a:r>
            <a:r>
              <a:rPr lang="en-US" sz="2000" dirty="0">
                <a:solidFill>
                  <a:srgbClr val="0D0D0D"/>
                </a:solidFill>
                <a:latin typeface="Poppins Light"/>
                <a:ea typeface="+mn-lt"/>
                <a:cs typeface="+mn-lt"/>
              </a:rPr>
              <a:t> et </a:t>
            </a:r>
            <a:r>
              <a:rPr lang="en-US" sz="2000" err="1">
                <a:solidFill>
                  <a:srgbClr val="0D0D0D"/>
                </a:solidFill>
                <a:latin typeface="Poppins Light"/>
                <a:ea typeface="+mn-lt"/>
                <a:cs typeface="+mn-lt"/>
              </a:rPr>
              <a:t>discutées</a:t>
            </a:r>
            <a:r>
              <a:rPr lang="en-US" sz="2000" dirty="0">
                <a:solidFill>
                  <a:srgbClr val="0D0D0D"/>
                </a:solidFill>
                <a:latin typeface="Poppins Light"/>
                <a:ea typeface="+mn-lt"/>
                <a:cs typeface="+mn-lt"/>
              </a:rPr>
              <a:t> avec les </a:t>
            </a:r>
            <a:r>
              <a:rPr lang="en-US" sz="2000" err="1">
                <a:solidFill>
                  <a:srgbClr val="0D0D0D"/>
                </a:solidFill>
                <a:latin typeface="Poppins Light"/>
                <a:ea typeface="+mn-lt"/>
                <a:cs typeface="+mn-lt"/>
              </a:rPr>
              <a:t>responsables</a:t>
            </a:r>
            <a:r>
              <a:rPr lang="en-US" sz="2000" dirty="0">
                <a:solidFill>
                  <a:srgbClr val="0D0D0D"/>
                </a:solidFill>
                <a:latin typeface="Poppins Light"/>
                <a:ea typeface="+mn-lt"/>
                <a:cs typeface="+mn-lt"/>
              </a:rPr>
              <a:t> de </a:t>
            </a:r>
            <a:r>
              <a:rPr lang="en-US" sz="2000" err="1">
                <a:solidFill>
                  <a:srgbClr val="0D0D0D"/>
                </a:solidFill>
                <a:latin typeface="Poppins Light"/>
                <a:ea typeface="+mn-lt"/>
                <a:cs typeface="+mn-lt"/>
              </a:rPr>
              <a:t>chaque</a:t>
            </a:r>
            <a:r>
              <a:rPr lang="en-US" sz="2000" dirty="0">
                <a:solidFill>
                  <a:srgbClr val="0D0D0D"/>
                </a:solidFill>
                <a:latin typeface="Poppins Light"/>
                <a:ea typeface="+mn-lt"/>
                <a:cs typeface="+mn-lt"/>
              </a:rPr>
              <a:t> </a:t>
            </a:r>
            <a:r>
              <a:rPr lang="en-US" sz="2000" err="1">
                <a:solidFill>
                  <a:srgbClr val="0D0D0D"/>
                </a:solidFill>
                <a:latin typeface="Poppins Light"/>
                <a:ea typeface="+mn-lt"/>
                <a:cs typeface="+mn-lt"/>
              </a:rPr>
              <a:t>pilier</a:t>
            </a:r>
            <a:r>
              <a:rPr lang="en-US" sz="2000" dirty="0">
                <a:solidFill>
                  <a:srgbClr val="0D0D0D"/>
                </a:solidFill>
                <a:latin typeface="Poppins Light"/>
                <a:ea typeface="+mn-lt"/>
                <a:cs typeface="+mn-lt"/>
              </a:rPr>
              <a:t> de </a:t>
            </a:r>
            <a:r>
              <a:rPr lang="en-US" sz="2000" err="1">
                <a:solidFill>
                  <a:srgbClr val="0D0D0D"/>
                </a:solidFill>
                <a:latin typeface="Poppins Light"/>
                <a:ea typeface="+mn-lt"/>
                <a:cs typeface="+mn-lt"/>
              </a:rPr>
              <a:t>l’intervention</a:t>
            </a:r>
            <a:r>
              <a:rPr lang="en-US" sz="2000" dirty="0">
                <a:solidFill>
                  <a:srgbClr val="0D0D0D"/>
                </a:solidFill>
                <a:latin typeface="Poppins Light"/>
                <a:ea typeface="+mn-lt"/>
                <a:cs typeface="+mn-lt"/>
              </a:rPr>
              <a:t>.</a:t>
            </a:r>
            <a:endParaRPr lang="en-US" sz="2000" dirty="0">
              <a:latin typeface="Poppins Light"/>
            </a:endParaRPr>
          </a:p>
          <a:p>
            <a:endParaRPr lang="en-US" sz="3000" dirty="0">
              <a:solidFill>
                <a:srgbClr val="0D0D0D"/>
              </a:solidFill>
              <a:latin typeface="Poppins SemiBold"/>
              <a:ea typeface="Calibri"/>
              <a:cs typeface="Poppins SemiBold"/>
            </a:endParaRPr>
          </a:p>
        </p:txBody>
      </p:sp>
      <p:sp>
        <p:nvSpPr>
          <p:cNvPr id="6" name="RQAs in action"/>
          <p:cNvSpPr/>
          <p:nvPr/>
        </p:nvSpPr>
        <p:spPr>
          <a:xfrm>
            <a:off x="952500" y="800100"/>
            <a:ext cx="16640175" cy="904875"/>
          </a:xfrm>
          <a:prstGeom prst="rect">
            <a:avLst/>
          </a:prstGeom>
          <a:noFill/>
          <a:ln/>
        </p:spPr>
        <p:txBody>
          <a:bodyPr wrap="square" lIns="0" tIns="0" rIns="0" bIns="0" rtlCol="0" anchor="b"/>
          <a:lstStyle/>
          <a:p>
            <a:r>
              <a:rPr lang="en-US" sz="5250" b="1">
                <a:solidFill>
                  <a:srgbClr val="FFFFFF"/>
                </a:solidFill>
                <a:latin typeface="Poppins SemiBold"/>
                <a:ea typeface="+mn-lt"/>
                <a:cs typeface="+mn-lt"/>
              </a:rPr>
              <a:t>Mise </a:t>
            </a:r>
            <a:r>
              <a:rPr lang="en-US" sz="5250" b="1" err="1">
                <a:solidFill>
                  <a:srgbClr val="FFFFFF"/>
                </a:solidFill>
                <a:latin typeface="Poppins SemiBold"/>
                <a:ea typeface="+mn-lt"/>
                <a:cs typeface="+mn-lt"/>
              </a:rPr>
              <a:t>en</a:t>
            </a:r>
            <a:r>
              <a:rPr lang="en-US" sz="5250" b="1" dirty="0">
                <a:solidFill>
                  <a:srgbClr val="FFFFFF"/>
                </a:solidFill>
                <a:latin typeface="Poppins SemiBold"/>
                <a:ea typeface="+mn-lt"/>
                <a:cs typeface="+mn-lt"/>
              </a:rPr>
              <a:t> </a:t>
            </a:r>
            <a:r>
              <a:rPr lang="en-US" sz="5250" b="1" err="1">
                <a:solidFill>
                  <a:srgbClr val="FFFFFF"/>
                </a:solidFill>
                <a:latin typeface="Poppins SemiBold"/>
                <a:ea typeface="+mn-lt"/>
                <a:cs typeface="+mn-lt"/>
              </a:rPr>
              <a:t>œuvre</a:t>
            </a:r>
            <a:r>
              <a:rPr lang="en-US" sz="5250" b="1">
                <a:solidFill>
                  <a:srgbClr val="FFFFFF"/>
                </a:solidFill>
                <a:latin typeface="Poppins SemiBold"/>
                <a:ea typeface="+mn-lt"/>
                <a:cs typeface="+mn-lt"/>
              </a:rPr>
              <a:t> des EQR </a:t>
            </a:r>
            <a:endParaRPr lang="en-US">
              <a:latin typeface="Poppins SemiBold"/>
            </a:endParaRPr>
          </a:p>
        </p:txBody>
      </p:sp>
      <p:sp>
        <p:nvSpPr>
          <p:cNvPr id="7" name="A FGD with community leaders"/>
          <p:cNvSpPr/>
          <p:nvPr/>
        </p:nvSpPr>
        <p:spPr>
          <a:xfrm>
            <a:off x="8858250" y="9182100"/>
            <a:ext cx="4343400" cy="428625"/>
          </a:xfrm>
          <a:prstGeom prst="rect">
            <a:avLst/>
          </a:prstGeom>
          <a:noFill/>
          <a:ln/>
        </p:spPr>
        <p:txBody>
          <a:bodyPr wrap="square" lIns="0" tIns="0" rIns="0" bIns="0" rtlCol="0" anchor="t"/>
          <a:lstStyle/>
          <a:p>
            <a:r>
              <a:rPr lang="en-US" sz="1500" i="1">
                <a:solidFill>
                  <a:srgbClr val="0D0D0D"/>
                </a:solidFill>
                <a:ea typeface="+mn-lt"/>
                <a:cs typeface="+mn-lt"/>
              </a:rPr>
              <a:t>Discussion avec un groupe de responsables communautaires</a:t>
            </a:r>
            <a:endParaRPr lang="en-US"/>
          </a:p>
          <a:p>
            <a:pPr marL="0" indent="0" algn="l">
              <a:lnSpc>
                <a:spcPts val="3375"/>
              </a:lnSpc>
              <a:buNone/>
            </a:pPr>
            <a:endParaRPr lang="en-US" sz="1500" dirty="0">
              <a:solidFill>
                <a:srgbClr val="0D0D0D"/>
              </a:solidFill>
              <a:latin typeface="Poppins SemiBold"/>
              <a:cs typeface="Poppins SemiBold"/>
            </a:endParaRPr>
          </a:p>
        </p:txBody>
      </p:sp>
      <p:sp>
        <p:nvSpPr>
          <p:cNvPr id="8" name="A nurse presents a cholera hotspot map"/>
          <p:cNvSpPr/>
          <p:nvPr/>
        </p:nvSpPr>
        <p:spPr>
          <a:xfrm>
            <a:off x="13535025" y="6715125"/>
            <a:ext cx="4343400" cy="428625"/>
          </a:xfrm>
          <a:prstGeom prst="rect">
            <a:avLst/>
          </a:prstGeom>
          <a:noFill/>
          <a:ln/>
        </p:spPr>
        <p:txBody>
          <a:bodyPr wrap="square" lIns="0" tIns="0" rIns="0" bIns="0" rtlCol="0" anchor="t"/>
          <a:lstStyle/>
          <a:p>
            <a:r>
              <a:rPr lang="en-US" sz="1500" i="1" err="1">
                <a:solidFill>
                  <a:srgbClr val="0D0D0D"/>
                </a:solidFill>
                <a:ea typeface="+mn-lt"/>
                <a:cs typeface="+mn-lt"/>
              </a:rPr>
              <a:t>Infirmière</a:t>
            </a:r>
            <a:r>
              <a:rPr lang="en-US" sz="1500" i="1">
                <a:solidFill>
                  <a:srgbClr val="0D0D0D"/>
                </a:solidFill>
                <a:ea typeface="+mn-lt"/>
                <a:cs typeface="+mn-lt"/>
              </a:rPr>
              <a:t> </a:t>
            </a:r>
            <a:r>
              <a:rPr lang="en-US" sz="1500" i="1" err="1">
                <a:solidFill>
                  <a:srgbClr val="0D0D0D"/>
                </a:solidFill>
                <a:ea typeface="+mn-lt"/>
                <a:cs typeface="+mn-lt"/>
              </a:rPr>
              <a:t>indiquant</a:t>
            </a:r>
            <a:r>
              <a:rPr lang="en-US" sz="1500" i="1">
                <a:solidFill>
                  <a:srgbClr val="0D0D0D"/>
                </a:solidFill>
                <a:ea typeface="+mn-lt"/>
                <a:cs typeface="+mn-lt"/>
              </a:rPr>
              <a:t> les points chauds de l’épidémie de choléra</a:t>
            </a:r>
            <a:endParaRPr lang="en-US"/>
          </a:p>
          <a:p>
            <a:pPr marL="0" indent="0" algn="l">
              <a:lnSpc>
                <a:spcPts val="3375"/>
              </a:lnSpc>
              <a:buNone/>
            </a:pPr>
            <a:endParaRPr lang="en-US" sz="1500" dirty="0">
              <a:solidFill>
                <a:srgbClr val="0D0D0D"/>
              </a:solidFill>
              <a:latin typeface="Poppins SemiBold"/>
              <a:cs typeface="Poppins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image22.png" descr="preencoded.png"/>
          <p:cNvPicPr>
            <a:picLocks noChangeAspect="1"/>
          </p:cNvPicPr>
          <p:nvPr/>
        </p:nvPicPr>
        <p:blipFill>
          <a:blip r:embed="rId5"/>
          <a:srcRect/>
          <a:stretch/>
        </p:blipFill>
        <p:spPr>
          <a:xfrm>
            <a:off x="9515475" y="3133725"/>
            <a:ext cx="7244097" cy="6457818"/>
          </a:xfrm>
          <a:prstGeom prst="rect">
            <a:avLst/>
          </a:prstGeom>
        </p:spPr>
      </p:pic>
      <p:sp>
        <p:nvSpPr>
          <p:cNvPr id="4" name="Insights generated by community members which can be negative or positive Insights generated by community members which can be negative or positive Questions Suggestions Concerns Perceptions or beliefs Praise or statements of thanks Received through House"/>
          <p:cNvSpPr/>
          <p:nvPr/>
        </p:nvSpPr>
        <p:spPr>
          <a:xfrm>
            <a:off x="952500" y="2990850"/>
            <a:ext cx="7000875" cy="6896100"/>
          </a:xfrm>
          <a:prstGeom prst="rect">
            <a:avLst/>
          </a:prstGeom>
          <a:noFill/>
          <a:ln/>
        </p:spPr>
        <p:txBody>
          <a:bodyPr wrap="square" lIns="0" tIns="0" rIns="0" bIns="0" rtlCol="0" anchor="ctr"/>
          <a:lstStyle/>
          <a:p>
            <a:r>
              <a:rPr lang="en-US" sz="3000" b="1" dirty="0">
                <a:solidFill>
                  <a:srgbClr val="0D0D0D"/>
                </a:solidFill>
                <a:latin typeface="Poppins SemiBold"/>
                <a:ea typeface="+mn-lt"/>
                <a:cs typeface="+mn-lt"/>
              </a:rPr>
              <a:t>Toute information </a:t>
            </a:r>
            <a:r>
              <a:rPr lang="en-US" sz="3000" b="1" dirty="0" err="1">
                <a:solidFill>
                  <a:srgbClr val="0D0D0D"/>
                </a:solidFill>
                <a:latin typeface="Poppins SemiBold"/>
                <a:ea typeface="+mn-lt"/>
                <a:cs typeface="+mn-lt"/>
              </a:rPr>
              <a:t>communiquée</a:t>
            </a:r>
            <a:r>
              <a:rPr lang="en-US" sz="3000" b="1" dirty="0">
                <a:solidFill>
                  <a:srgbClr val="0D0D0D"/>
                </a:solidFill>
                <a:latin typeface="Poppins SemiBold"/>
                <a:ea typeface="+mn-lt"/>
                <a:cs typeface="+mn-lt"/>
              </a:rPr>
              <a:t> par des </a:t>
            </a:r>
            <a:r>
              <a:rPr lang="en-US" sz="3000" b="1" dirty="0" err="1">
                <a:solidFill>
                  <a:srgbClr val="0D0D0D"/>
                </a:solidFill>
                <a:latin typeface="Poppins SemiBold"/>
                <a:ea typeface="+mn-lt"/>
                <a:cs typeface="+mn-lt"/>
              </a:rPr>
              <a:t>membres</a:t>
            </a:r>
            <a:r>
              <a:rPr lang="en-US" sz="3000" b="1" dirty="0">
                <a:solidFill>
                  <a:srgbClr val="0D0D0D"/>
                </a:solidFill>
                <a:latin typeface="Poppins SemiBold"/>
                <a:ea typeface="+mn-lt"/>
                <a:cs typeface="+mn-lt"/>
              </a:rPr>
              <a:t> de la </a:t>
            </a:r>
            <a:r>
              <a:rPr lang="en-US" sz="3000" b="1" dirty="0" err="1">
                <a:solidFill>
                  <a:srgbClr val="0D0D0D"/>
                </a:solidFill>
                <a:latin typeface="Poppins SemiBold"/>
                <a:ea typeface="+mn-lt"/>
                <a:cs typeface="+mn-lt"/>
              </a:rPr>
              <a:t>communauté</a:t>
            </a:r>
            <a:r>
              <a:rPr lang="en-US" sz="3000" b="1" dirty="0">
                <a:solidFill>
                  <a:srgbClr val="0D0D0D"/>
                </a:solidFill>
                <a:latin typeface="Poppins SemiBold"/>
                <a:ea typeface="+mn-lt"/>
                <a:cs typeface="+mn-lt"/>
              </a:rPr>
              <a:t>, </a:t>
            </a:r>
            <a:r>
              <a:rPr lang="en-US" sz="3000" b="1" dirty="0" err="1">
                <a:solidFill>
                  <a:srgbClr val="0D0D0D"/>
                </a:solidFill>
                <a:latin typeface="Poppins SemiBold"/>
                <a:ea typeface="+mn-lt"/>
                <a:cs typeface="+mn-lt"/>
              </a:rPr>
              <a:t>qu’elle</a:t>
            </a:r>
            <a:r>
              <a:rPr lang="en-US" sz="3000" b="1" dirty="0">
                <a:solidFill>
                  <a:srgbClr val="0D0D0D"/>
                </a:solidFill>
                <a:latin typeface="Poppins SemiBold"/>
                <a:ea typeface="+mn-lt"/>
                <a:cs typeface="+mn-lt"/>
              </a:rPr>
              <a:t> </a:t>
            </a:r>
            <a:r>
              <a:rPr lang="en-US" sz="3000" b="1" dirty="0" err="1">
                <a:solidFill>
                  <a:srgbClr val="0D0D0D"/>
                </a:solidFill>
                <a:latin typeface="Poppins SemiBold"/>
                <a:ea typeface="+mn-lt"/>
                <a:cs typeface="+mn-lt"/>
              </a:rPr>
              <a:t>soit</a:t>
            </a:r>
            <a:r>
              <a:rPr lang="en-US" sz="3000" b="1" dirty="0">
                <a:solidFill>
                  <a:srgbClr val="0D0D0D"/>
                </a:solidFill>
                <a:latin typeface="Poppins SemiBold"/>
                <a:ea typeface="+mn-lt"/>
                <a:cs typeface="+mn-lt"/>
              </a:rPr>
              <a:t> positive </a:t>
            </a:r>
            <a:r>
              <a:rPr lang="en-US" sz="3000" b="1" dirty="0" err="1">
                <a:solidFill>
                  <a:srgbClr val="0D0D0D"/>
                </a:solidFill>
                <a:latin typeface="Poppins SemiBold"/>
                <a:ea typeface="+mn-lt"/>
                <a:cs typeface="+mn-lt"/>
              </a:rPr>
              <a:t>ou</a:t>
            </a:r>
            <a:r>
              <a:rPr lang="en-US" sz="3000" b="1" dirty="0">
                <a:solidFill>
                  <a:srgbClr val="0D0D0D"/>
                </a:solidFill>
                <a:latin typeface="Poppins SemiBold"/>
                <a:ea typeface="+mn-lt"/>
                <a:cs typeface="+mn-lt"/>
              </a:rPr>
              <a:t> </a:t>
            </a:r>
            <a:r>
              <a:rPr lang="en-US" sz="3000" b="1" dirty="0" err="1">
                <a:solidFill>
                  <a:srgbClr val="0D0D0D"/>
                </a:solidFill>
                <a:latin typeface="Poppins SemiBold"/>
                <a:ea typeface="+mn-lt"/>
                <a:cs typeface="+mn-lt"/>
              </a:rPr>
              <a:t>négative</a:t>
            </a:r>
            <a:r>
              <a:rPr lang="en-US" sz="3000" b="1" dirty="0">
                <a:solidFill>
                  <a:srgbClr val="0D0D0D"/>
                </a:solidFill>
                <a:latin typeface="Poppins SemiBold"/>
                <a:ea typeface="+mn-lt"/>
                <a:cs typeface="+mn-lt"/>
              </a:rPr>
              <a:t> :</a:t>
            </a:r>
            <a:endParaRPr lang="en-US" sz="2000" dirty="0">
              <a:solidFill>
                <a:srgbClr val="000000"/>
              </a:solidFill>
              <a:latin typeface="Poppins Light"/>
              <a:ea typeface="+mn-lt"/>
              <a:cs typeface="+mn-lt"/>
            </a:endParaRPr>
          </a:p>
          <a:p>
            <a:endParaRPr lang="en-US" sz="2000" dirty="0">
              <a:solidFill>
                <a:srgbClr val="0D0D0D"/>
              </a:solidFill>
              <a:latin typeface="Poppins Light"/>
              <a:ea typeface="+mn-lt"/>
              <a:cs typeface="+mn-lt"/>
            </a:endParaRPr>
          </a:p>
          <a:p>
            <a:r>
              <a:rPr lang="en-US" sz="2000" dirty="0">
                <a:solidFill>
                  <a:srgbClr val="0D0D0D"/>
                </a:solidFill>
                <a:latin typeface="Poppins Light"/>
                <a:ea typeface="+mn-lt"/>
                <a:cs typeface="+mn-lt"/>
              </a:rPr>
              <a:t>Questions</a:t>
            </a:r>
            <a:endParaRPr lang="en-US" sz="2000" dirty="0">
              <a:solidFill>
                <a:srgbClr val="000000"/>
              </a:solidFill>
              <a:latin typeface="Poppins Light"/>
              <a:ea typeface="+mn-lt"/>
              <a:cs typeface="+mn-lt"/>
            </a:endParaRPr>
          </a:p>
          <a:p>
            <a:r>
              <a:rPr lang="en-US" sz="2000" dirty="0">
                <a:solidFill>
                  <a:srgbClr val="0D0D0D"/>
                </a:solidFill>
                <a:latin typeface="Poppins Light"/>
                <a:ea typeface="+mn-lt"/>
                <a:cs typeface="+mn-lt"/>
              </a:rPr>
              <a:t>Suggestions</a:t>
            </a:r>
            <a:endParaRPr lang="en-US" sz="2000" dirty="0">
              <a:solidFill>
                <a:srgbClr val="000000"/>
              </a:solidFill>
              <a:latin typeface="Poppins Light"/>
              <a:ea typeface="+mn-lt"/>
              <a:cs typeface="+mn-lt"/>
            </a:endParaRPr>
          </a:p>
          <a:p>
            <a:r>
              <a:rPr lang="en-US" sz="2000" dirty="0" err="1">
                <a:solidFill>
                  <a:srgbClr val="0D0D0D"/>
                </a:solidFill>
                <a:latin typeface="Poppins Light"/>
                <a:ea typeface="+mn-lt"/>
                <a:cs typeface="+mn-lt"/>
              </a:rPr>
              <a:t>Préoccupations</a:t>
            </a:r>
            <a:r>
              <a:rPr lang="en-US" sz="2000" dirty="0">
                <a:solidFill>
                  <a:srgbClr val="0D0D0D"/>
                </a:solidFill>
                <a:latin typeface="Poppins Light"/>
                <a:ea typeface="+mn-lt"/>
                <a:cs typeface="+mn-lt"/>
              </a:rPr>
              <a:t> </a:t>
            </a:r>
            <a:endParaRPr lang="en-US" sz="2000" dirty="0">
              <a:solidFill>
                <a:srgbClr val="000000"/>
              </a:solidFill>
              <a:latin typeface="Poppins Light"/>
              <a:ea typeface="+mn-lt"/>
              <a:cs typeface="+mn-lt"/>
            </a:endParaRPr>
          </a:p>
          <a:p>
            <a:r>
              <a:rPr lang="en-US" sz="2000" dirty="0">
                <a:solidFill>
                  <a:srgbClr val="0D0D0D"/>
                </a:solidFill>
                <a:latin typeface="Poppins Light"/>
                <a:ea typeface="+mn-lt"/>
                <a:cs typeface="+mn-lt"/>
              </a:rPr>
              <a:t>Perceptions </a:t>
            </a:r>
            <a:r>
              <a:rPr lang="en-US" sz="2000" err="1">
                <a:solidFill>
                  <a:srgbClr val="0D0D0D"/>
                </a:solidFill>
                <a:latin typeface="Poppins Light"/>
                <a:ea typeface="+mn-lt"/>
                <a:cs typeface="+mn-lt"/>
              </a:rPr>
              <a:t>ou</a:t>
            </a:r>
            <a:r>
              <a:rPr lang="en-US" sz="2000" dirty="0">
                <a:solidFill>
                  <a:srgbClr val="0D0D0D"/>
                </a:solidFill>
                <a:latin typeface="Poppins Light"/>
                <a:ea typeface="+mn-lt"/>
                <a:cs typeface="+mn-lt"/>
              </a:rPr>
              <a:t> </a:t>
            </a:r>
            <a:r>
              <a:rPr lang="en-US" sz="2000" err="1">
                <a:solidFill>
                  <a:srgbClr val="0D0D0D"/>
                </a:solidFill>
                <a:latin typeface="Poppins Light"/>
                <a:ea typeface="+mn-lt"/>
                <a:cs typeface="+mn-lt"/>
              </a:rPr>
              <a:t>croyances</a:t>
            </a:r>
            <a:endParaRPr lang="en-US" sz="2000" dirty="0" err="1">
              <a:solidFill>
                <a:srgbClr val="0D0D0D"/>
              </a:solidFill>
              <a:latin typeface="Poppins Light"/>
              <a:ea typeface="+mn-lt"/>
              <a:cs typeface="+mn-lt"/>
            </a:endParaRPr>
          </a:p>
          <a:p>
            <a:r>
              <a:rPr lang="en-US" sz="2000" dirty="0">
                <a:solidFill>
                  <a:srgbClr val="0D0D0D"/>
                </a:solidFill>
                <a:latin typeface="Poppins Light"/>
                <a:ea typeface="+mn-lt"/>
                <a:cs typeface="+mn-lt"/>
              </a:rPr>
              <a:t>Compliments </a:t>
            </a:r>
            <a:r>
              <a:rPr lang="en-US" sz="2000" dirty="0" err="1">
                <a:solidFill>
                  <a:srgbClr val="0D0D0D"/>
                </a:solidFill>
                <a:latin typeface="Poppins Light"/>
                <a:ea typeface="+mn-lt"/>
                <a:cs typeface="+mn-lt"/>
              </a:rPr>
              <a:t>ou</a:t>
            </a:r>
            <a:r>
              <a:rPr lang="en-US" sz="2000" dirty="0">
                <a:solidFill>
                  <a:srgbClr val="0D0D0D"/>
                </a:solidFill>
                <a:latin typeface="Poppins Light"/>
                <a:ea typeface="+mn-lt"/>
                <a:cs typeface="+mn-lt"/>
              </a:rPr>
              <a:t> </a:t>
            </a:r>
            <a:r>
              <a:rPr lang="en-US" sz="2000" dirty="0" err="1">
                <a:solidFill>
                  <a:srgbClr val="0D0D0D"/>
                </a:solidFill>
                <a:latin typeface="Poppins Light"/>
                <a:ea typeface="+mn-lt"/>
                <a:cs typeface="+mn-lt"/>
              </a:rPr>
              <a:t>remerciements</a:t>
            </a:r>
            <a:endParaRPr lang="en-US" sz="2000" dirty="0" err="1">
              <a:solidFill>
                <a:srgbClr val="000000"/>
              </a:solidFill>
              <a:latin typeface="Poppins Light"/>
              <a:ea typeface="+mn-lt"/>
              <a:cs typeface="Poppins Light"/>
            </a:endParaRPr>
          </a:p>
          <a:p>
            <a:endParaRPr lang="en-US" sz="3000" b="1" dirty="0">
              <a:solidFill>
                <a:srgbClr val="0D0D0D"/>
              </a:solidFill>
              <a:latin typeface="Poppins SemiBold"/>
              <a:ea typeface="+mn-lt"/>
              <a:cs typeface="Poppins SemiBold"/>
            </a:endParaRPr>
          </a:p>
          <a:p>
            <a:r>
              <a:rPr lang="en-US" sz="3000" b="1" dirty="0" err="1">
                <a:solidFill>
                  <a:srgbClr val="0D0D0D"/>
                </a:solidFill>
                <a:latin typeface="Poppins SemiBold"/>
                <a:ea typeface="+mn-lt"/>
                <a:cs typeface="Poppins SemiBold"/>
              </a:rPr>
              <a:t>Obtenue</a:t>
            </a:r>
            <a:r>
              <a:rPr lang="en-US" sz="3000" b="1" dirty="0">
                <a:solidFill>
                  <a:srgbClr val="0D0D0D"/>
                </a:solidFill>
                <a:latin typeface="Poppins SemiBold"/>
                <a:ea typeface="Poppins SemiBold" pitchFamily="34" charset="-122"/>
                <a:cs typeface="Poppins SemiBold"/>
              </a:rPr>
              <a:t> par le </a:t>
            </a:r>
            <a:r>
              <a:rPr lang="en-US" sz="3000" b="1" dirty="0" err="1">
                <a:solidFill>
                  <a:srgbClr val="0D0D0D"/>
                </a:solidFill>
                <a:latin typeface="Poppins SemiBold"/>
                <a:ea typeface="Poppins SemiBold" pitchFamily="34" charset="-122"/>
                <a:cs typeface="Poppins SemiBold"/>
              </a:rPr>
              <a:t>biais</a:t>
            </a:r>
            <a:r>
              <a:rPr lang="en-US" sz="3000" b="1" dirty="0">
                <a:solidFill>
                  <a:srgbClr val="0D0D0D"/>
                </a:solidFill>
                <a:latin typeface="Poppins SemiBold"/>
                <a:ea typeface="Poppins SemiBold" pitchFamily="34" charset="-122"/>
                <a:cs typeface="Poppins SemiBold"/>
              </a:rPr>
              <a:t> de :</a:t>
            </a:r>
            <a:endParaRPr lang="en-US" dirty="0">
              <a:solidFill>
                <a:srgbClr val="000000"/>
              </a:solidFill>
              <a:latin typeface="Poppins Light"/>
              <a:ea typeface="Calibri" panose="020F0502020204030204"/>
              <a:cs typeface="Poppins Light"/>
            </a:endParaRPr>
          </a:p>
          <a:p>
            <a:r>
              <a:rPr lang="en-US" sz="3000" dirty="0">
                <a:solidFill>
                  <a:srgbClr val="0D0D0D"/>
                </a:solidFill>
                <a:latin typeface="Poppins SemiBold"/>
                <a:ea typeface="Poppins SemiBold" pitchFamily="34" charset="-122"/>
                <a:cs typeface="Poppins SemiBold"/>
              </a:rPr>
              <a:t>
</a:t>
            </a:r>
            <a:r>
              <a:rPr lang="en-US" sz="2000" dirty="0" err="1">
                <a:solidFill>
                  <a:srgbClr val="0D0D0D"/>
                </a:solidFill>
                <a:latin typeface="Poppins Light"/>
                <a:ea typeface="+mn-lt"/>
                <a:cs typeface="+mn-lt"/>
              </a:rPr>
              <a:t>Visites</a:t>
            </a:r>
            <a:r>
              <a:rPr lang="en-US" sz="2000" dirty="0">
                <a:solidFill>
                  <a:srgbClr val="0D0D0D"/>
                </a:solidFill>
                <a:latin typeface="Poppins Light"/>
                <a:ea typeface="+mn-lt"/>
                <a:cs typeface="+mn-lt"/>
              </a:rPr>
              <a:t> à domicile </a:t>
            </a:r>
            <a:endParaRPr lang="en-US">
              <a:latin typeface="Poppins Light"/>
              <a:ea typeface="+mn-lt"/>
              <a:cs typeface="Poppins Light"/>
            </a:endParaRPr>
          </a:p>
          <a:p>
            <a:r>
              <a:rPr lang="en-US" dirty="0" err="1">
                <a:latin typeface="Poppins Light"/>
                <a:ea typeface="+mn-lt"/>
                <a:cs typeface="Poppins Light"/>
              </a:rPr>
              <a:t>Permanences</a:t>
            </a:r>
            <a:r>
              <a:rPr lang="en-US" dirty="0">
                <a:latin typeface="Poppins Light"/>
                <a:ea typeface="+mn-lt"/>
                <a:cs typeface="Poppins Light"/>
              </a:rPr>
              <a:t> </a:t>
            </a:r>
            <a:r>
              <a:rPr lang="en-US" dirty="0" err="1">
                <a:latin typeface="Poppins Light"/>
                <a:ea typeface="+mn-lt"/>
                <a:cs typeface="Poppins Light"/>
              </a:rPr>
              <a:t>téléphoniques</a:t>
            </a:r>
            <a:endParaRPr lang="en-US" dirty="0" err="1">
              <a:latin typeface="Poppins Light"/>
              <a:ea typeface="Calibri" panose="020F0502020204030204"/>
              <a:cs typeface="Poppins Light"/>
            </a:endParaRPr>
          </a:p>
          <a:p>
            <a:r>
              <a:rPr lang="en-US" dirty="0">
                <a:latin typeface="Poppins Light"/>
                <a:ea typeface="+mn-lt"/>
                <a:cs typeface="Poppins Light"/>
              </a:rPr>
              <a:t>Services </a:t>
            </a:r>
            <a:r>
              <a:rPr lang="en-US" dirty="0" err="1">
                <a:latin typeface="Poppins Light"/>
                <a:ea typeface="+mn-lt"/>
                <a:cs typeface="Poppins Light"/>
              </a:rPr>
              <a:t>d’assistance</a:t>
            </a:r>
          </a:p>
          <a:p>
            <a:r>
              <a:rPr lang="en-US" dirty="0" err="1">
                <a:latin typeface="Poppins Light"/>
                <a:ea typeface="+mn-lt"/>
                <a:cs typeface="Poppins Light"/>
              </a:rPr>
              <a:t>Réunions</a:t>
            </a:r>
            <a:r>
              <a:rPr lang="en-US" dirty="0">
                <a:latin typeface="Poppins Light"/>
                <a:ea typeface="+mn-lt"/>
                <a:cs typeface="Poppins Light"/>
              </a:rPr>
              <a:t> </a:t>
            </a:r>
            <a:r>
              <a:rPr lang="en-US" dirty="0" err="1">
                <a:latin typeface="Poppins Light"/>
                <a:ea typeface="+mn-lt"/>
                <a:cs typeface="Poppins Light"/>
              </a:rPr>
              <a:t>communautaires</a:t>
            </a:r>
            <a:r>
              <a:rPr lang="en-US" dirty="0">
                <a:latin typeface="Poppins Light"/>
                <a:ea typeface="+mn-lt"/>
                <a:cs typeface="Poppins Light"/>
              </a:rPr>
              <a:t> </a:t>
            </a:r>
          </a:p>
          <a:p>
            <a:r>
              <a:rPr lang="en-US" dirty="0">
                <a:latin typeface="Poppins Light"/>
                <a:ea typeface="+mn-lt"/>
                <a:cs typeface="Poppins Light"/>
              </a:rPr>
              <a:t>... et bien </a:t>
            </a:r>
            <a:r>
              <a:rPr lang="en-US" dirty="0" err="1">
                <a:latin typeface="Poppins Light"/>
                <a:ea typeface="+mn-lt"/>
                <a:cs typeface="Poppins Light"/>
              </a:rPr>
              <a:t>d’autres</a:t>
            </a:r>
            <a:r>
              <a:rPr lang="en-US" dirty="0">
                <a:latin typeface="Poppins Light"/>
                <a:ea typeface="+mn-lt"/>
                <a:cs typeface="Poppins Light"/>
              </a:rPr>
              <a:t> </a:t>
            </a:r>
            <a:r>
              <a:rPr lang="en-US" dirty="0" err="1">
                <a:latin typeface="Poppins Light"/>
                <a:ea typeface="+mn-lt"/>
                <a:cs typeface="Poppins Light"/>
              </a:rPr>
              <a:t>moyens</a:t>
            </a:r>
            <a:r>
              <a:rPr lang="en-US" dirty="0">
                <a:latin typeface="Poppins Light"/>
                <a:ea typeface="+mn-lt"/>
                <a:cs typeface="Poppins Light"/>
              </a:rPr>
              <a:t> encore.</a:t>
            </a:r>
            <a:endParaRPr lang="en-US" dirty="0">
              <a:latin typeface="Poppins Light"/>
              <a:ea typeface="Calibri" panose="020F0502020204030204"/>
              <a:cs typeface="Poppins Light"/>
            </a:endParaRPr>
          </a:p>
          <a:p>
            <a:pPr>
              <a:lnSpc>
                <a:spcPts val="3000"/>
              </a:lnSpc>
            </a:pPr>
            <a:endParaRPr lang="en-US" sz="3000" dirty="0">
              <a:solidFill>
                <a:srgbClr val="0D0D0D"/>
              </a:solidFill>
              <a:latin typeface="Poppins SemiBold"/>
              <a:ea typeface="Calibri"/>
              <a:cs typeface="Poppins SemiBold"/>
            </a:endParaRPr>
          </a:p>
        </p:txBody>
      </p:sp>
      <p:sp>
        <p:nvSpPr>
          <p:cNvPr id="5" name="What is community feedback"/>
          <p:cNvSpPr/>
          <p:nvPr/>
        </p:nvSpPr>
        <p:spPr>
          <a:xfrm>
            <a:off x="952500" y="1096633"/>
            <a:ext cx="16640175" cy="904875"/>
          </a:xfrm>
          <a:prstGeom prst="rect">
            <a:avLst/>
          </a:prstGeom>
          <a:noFill/>
          <a:ln/>
        </p:spPr>
        <p:txBody>
          <a:bodyPr wrap="square" lIns="0" tIns="0" rIns="0" bIns="0" rtlCol="0" anchor="b"/>
          <a:lstStyle/>
          <a:p>
            <a:r>
              <a:rPr lang="en-US" sz="5250" b="1" err="1">
                <a:solidFill>
                  <a:srgbClr val="FFFFFF"/>
                </a:solidFill>
                <a:latin typeface="Poppins SemiBold"/>
                <a:ea typeface="+mn-lt"/>
                <a:cs typeface="+mn-lt"/>
              </a:rPr>
              <a:t>Qu’est-ce</a:t>
            </a:r>
            <a:r>
              <a:rPr lang="en-US" sz="5250" b="1" dirty="0">
                <a:solidFill>
                  <a:srgbClr val="FFFFFF"/>
                </a:solidFill>
                <a:latin typeface="Poppins SemiBold"/>
                <a:ea typeface="+mn-lt"/>
                <a:cs typeface="+mn-lt"/>
              </a:rPr>
              <a:t> que le retour </a:t>
            </a:r>
            <a:r>
              <a:rPr lang="en-US" sz="5250" b="1" err="1">
                <a:solidFill>
                  <a:srgbClr val="FFFFFF"/>
                </a:solidFill>
                <a:latin typeface="Poppins SemiBold"/>
                <a:ea typeface="+mn-lt"/>
                <a:cs typeface="+mn-lt"/>
              </a:rPr>
              <a:t>d’information</a:t>
            </a:r>
            <a:r>
              <a:rPr lang="en-US" sz="5250" b="1" dirty="0">
                <a:solidFill>
                  <a:srgbClr val="FFFFFF"/>
                </a:solidFill>
                <a:latin typeface="Poppins SemiBold"/>
                <a:ea typeface="+mn-lt"/>
                <a:cs typeface="+mn-lt"/>
              </a:rPr>
              <a:t> de la </a:t>
            </a:r>
            <a:r>
              <a:rPr lang="en-US" sz="5250" b="1" err="1">
                <a:solidFill>
                  <a:srgbClr val="FFFFFF"/>
                </a:solidFill>
                <a:latin typeface="Poppins SemiBold"/>
                <a:ea typeface="+mn-lt"/>
                <a:cs typeface="+mn-lt"/>
              </a:rPr>
              <a:t>communauté</a:t>
            </a:r>
            <a:r>
              <a:rPr lang="en-US" sz="5250" b="1" dirty="0">
                <a:solidFill>
                  <a:srgbClr val="FFFFFF"/>
                </a:solidFill>
                <a:latin typeface="Poppins SemiBold"/>
                <a:ea typeface="+mn-lt"/>
                <a:cs typeface="+mn-lt"/>
              </a:rPr>
              <a:t> ?</a:t>
            </a:r>
            <a:endParaRPr lang="en-US" b="1" dirty="0">
              <a:latin typeface="Poppins SemiBold"/>
              <a:ea typeface="+mn-lt"/>
              <a:cs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image14.png" descr="preencoded.png"/>
          <p:cNvPicPr>
            <a:picLocks noChangeAspect="1"/>
          </p:cNvPicPr>
          <p:nvPr/>
        </p:nvPicPr>
        <p:blipFill>
          <a:blip r:embed="rId5"/>
          <a:srcRect/>
          <a:stretch/>
        </p:blipFill>
        <p:spPr>
          <a:xfrm>
            <a:off x="895350" y="3476625"/>
            <a:ext cx="7038975" cy="3476625"/>
          </a:xfrm>
          <a:prstGeom prst="rect">
            <a:avLst/>
          </a:prstGeom>
        </p:spPr>
      </p:pic>
      <p:pic>
        <p:nvPicPr>
          <p:cNvPr id="4" name="image19.png" descr="preencoded.png"/>
          <p:cNvPicPr>
            <a:picLocks noChangeAspect="1"/>
          </p:cNvPicPr>
          <p:nvPr/>
        </p:nvPicPr>
        <p:blipFill>
          <a:blip r:embed="rId6"/>
          <a:srcRect/>
          <a:stretch/>
        </p:blipFill>
        <p:spPr>
          <a:xfrm>
            <a:off x="8654802" y="4524375"/>
            <a:ext cx="8740936" cy="4562994"/>
          </a:xfrm>
          <a:prstGeom prst="rect">
            <a:avLst/>
          </a:prstGeom>
        </p:spPr>
      </p:pic>
      <p:sp>
        <p:nvSpPr>
          <p:cNvPr id="5" name="Bunia DR Congo DRC Red Cross volunteers regularly engage with students providing critical information about Ebola and how to prevent other major diseases It also gives opportunities for students to ask questions and provide feedback to volunteers who shar"/>
          <p:cNvSpPr/>
          <p:nvPr/>
        </p:nvSpPr>
        <p:spPr>
          <a:xfrm>
            <a:off x="952500" y="7652349"/>
            <a:ext cx="7000875" cy="1828800"/>
          </a:xfrm>
          <a:prstGeom prst="rect">
            <a:avLst/>
          </a:prstGeom>
          <a:noFill/>
          <a:ln/>
        </p:spPr>
        <p:txBody>
          <a:bodyPr wrap="square" lIns="0" tIns="0" rIns="0" bIns="0" rtlCol="0" anchor="ctr"/>
          <a:lstStyle/>
          <a:p>
            <a:r>
              <a:rPr lang="en-US" sz="1800" i="1" dirty="0">
                <a:solidFill>
                  <a:srgbClr val="0D0D0D"/>
                </a:solidFill>
                <a:latin typeface="Poppins Light"/>
                <a:ea typeface="+mn-lt"/>
                <a:cs typeface="+mn-lt"/>
              </a:rPr>
              <a:t>Bunia, </a:t>
            </a:r>
            <a:r>
              <a:rPr lang="en-US" i="1" err="1">
                <a:solidFill>
                  <a:srgbClr val="0D0D0D"/>
                </a:solidFill>
                <a:latin typeface="Poppins Light"/>
                <a:ea typeface="+mn-lt"/>
                <a:cs typeface="+mn-lt"/>
              </a:rPr>
              <a:t>Rép</a:t>
            </a:r>
            <a:r>
              <a:rPr lang="en-US" i="1" dirty="0">
                <a:solidFill>
                  <a:srgbClr val="0D0D0D"/>
                </a:solidFill>
                <a:latin typeface="Poppins Light"/>
                <a:ea typeface="+mn-lt"/>
                <a:cs typeface="+mn-lt"/>
              </a:rPr>
              <a:t>. </a:t>
            </a:r>
            <a:r>
              <a:rPr lang="en-US" i="1" err="1">
                <a:solidFill>
                  <a:srgbClr val="0D0D0D"/>
                </a:solidFill>
                <a:latin typeface="Poppins Light"/>
                <a:ea typeface="+mn-lt"/>
                <a:cs typeface="+mn-lt"/>
              </a:rPr>
              <a:t>démocratique</a:t>
            </a:r>
            <a:r>
              <a:rPr lang="en-US" i="1" dirty="0">
                <a:solidFill>
                  <a:srgbClr val="0D0D0D"/>
                </a:solidFill>
                <a:latin typeface="Poppins Light"/>
                <a:ea typeface="+mn-lt"/>
                <a:cs typeface="+mn-lt"/>
              </a:rPr>
              <a:t> du </a:t>
            </a:r>
            <a:r>
              <a:rPr lang="en-US" sz="1800" i="1" dirty="0">
                <a:solidFill>
                  <a:srgbClr val="0D0D0D"/>
                </a:solidFill>
                <a:latin typeface="Poppins Light"/>
                <a:ea typeface="+mn-lt"/>
                <a:cs typeface="+mn-lt"/>
              </a:rPr>
              <a:t>Congo</a:t>
            </a:r>
            <a:r>
              <a:rPr lang="en-US" i="1" dirty="0">
                <a:solidFill>
                  <a:srgbClr val="0D0D0D"/>
                </a:solidFill>
                <a:latin typeface="Poppins Light"/>
                <a:ea typeface="+mn-lt"/>
                <a:cs typeface="+mn-lt"/>
              </a:rPr>
              <a:t> </a:t>
            </a:r>
            <a:r>
              <a:rPr lang="en-US" sz="1800" i="1" dirty="0">
                <a:solidFill>
                  <a:srgbClr val="0D0D0D"/>
                </a:solidFill>
                <a:latin typeface="Poppins Light"/>
                <a:ea typeface="+mn-lt"/>
                <a:cs typeface="+mn-lt"/>
              </a:rPr>
              <a:t>:</a:t>
            </a:r>
            <a:r>
              <a:rPr lang="en-US" i="1" dirty="0">
                <a:solidFill>
                  <a:srgbClr val="0D0D0D"/>
                </a:solidFill>
                <a:latin typeface="Poppins Light"/>
                <a:ea typeface="+mn-lt"/>
                <a:cs typeface="+mn-lt"/>
              </a:rPr>
              <a:t> </a:t>
            </a:r>
            <a:endParaRPr lang="en-US" dirty="0">
              <a:latin typeface="Poppins Light"/>
              <a:cs typeface="Poppins Light"/>
            </a:endParaRPr>
          </a:p>
          <a:p>
            <a:r>
              <a:rPr lang="en-US" i="1" dirty="0">
                <a:solidFill>
                  <a:srgbClr val="0D0D0D"/>
                </a:solidFill>
                <a:latin typeface="Poppins Light"/>
                <a:ea typeface="+mn-lt"/>
                <a:cs typeface="+mn-lt"/>
              </a:rPr>
              <a:t>Les </a:t>
            </a:r>
            <a:r>
              <a:rPr lang="en-US" i="1" err="1">
                <a:solidFill>
                  <a:srgbClr val="0D0D0D"/>
                </a:solidFill>
                <a:latin typeface="Poppins Light"/>
                <a:ea typeface="+mn-lt"/>
                <a:cs typeface="+mn-lt"/>
              </a:rPr>
              <a:t>volontaires</a:t>
            </a:r>
            <a:r>
              <a:rPr lang="en-US" i="1" dirty="0">
                <a:solidFill>
                  <a:srgbClr val="0D0D0D"/>
                </a:solidFill>
                <a:latin typeface="Poppins Light"/>
                <a:ea typeface="+mn-lt"/>
                <a:cs typeface="+mn-lt"/>
              </a:rPr>
              <a:t> de la Croix-Rouge de RDC </a:t>
            </a:r>
            <a:r>
              <a:rPr lang="en-US" i="1" err="1">
                <a:solidFill>
                  <a:srgbClr val="0D0D0D"/>
                </a:solidFill>
                <a:latin typeface="Poppins Light"/>
                <a:ea typeface="+mn-lt"/>
                <a:cs typeface="+mn-lt"/>
              </a:rPr>
              <a:t>dialoguent</a:t>
            </a:r>
            <a:r>
              <a:rPr lang="en-US" i="1" dirty="0">
                <a:solidFill>
                  <a:srgbClr val="0D0D0D"/>
                </a:solidFill>
                <a:latin typeface="Poppins Light"/>
                <a:ea typeface="+mn-lt"/>
                <a:cs typeface="+mn-lt"/>
              </a:rPr>
              <a:t> </a:t>
            </a:r>
            <a:r>
              <a:rPr lang="en-US" i="1" err="1">
                <a:solidFill>
                  <a:srgbClr val="0D0D0D"/>
                </a:solidFill>
                <a:latin typeface="Poppins Light"/>
                <a:ea typeface="+mn-lt"/>
                <a:cs typeface="+mn-lt"/>
              </a:rPr>
              <a:t>régulièrement</a:t>
            </a:r>
            <a:r>
              <a:rPr lang="en-US" i="1" dirty="0">
                <a:solidFill>
                  <a:srgbClr val="0D0D0D"/>
                </a:solidFill>
                <a:latin typeface="Poppins Light"/>
                <a:ea typeface="+mn-lt"/>
                <a:cs typeface="+mn-lt"/>
              </a:rPr>
              <a:t> avec les </a:t>
            </a:r>
            <a:r>
              <a:rPr lang="en-US" i="1" err="1">
                <a:solidFill>
                  <a:srgbClr val="0D0D0D"/>
                </a:solidFill>
                <a:latin typeface="Poppins Light"/>
                <a:ea typeface="+mn-lt"/>
                <a:cs typeface="+mn-lt"/>
              </a:rPr>
              <a:t>étudiants</a:t>
            </a:r>
            <a:r>
              <a:rPr lang="en-US" i="1" dirty="0">
                <a:solidFill>
                  <a:srgbClr val="0D0D0D"/>
                </a:solidFill>
                <a:latin typeface="Poppins Light"/>
                <a:ea typeface="+mn-lt"/>
                <a:cs typeface="+mn-lt"/>
              </a:rPr>
              <a:t> pour </a:t>
            </a:r>
            <a:r>
              <a:rPr lang="en-US" i="1" err="1">
                <a:solidFill>
                  <a:srgbClr val="0D0D0D"/>
                </a:solidFill>
                <a:latin typeface="Poppins Light"/>
                <a:ea typeface="+mn-lt"/>
                <a:cs typeface="+mn-lt"/>
              </a:rPr>
              <a:t>leur</a:t>
            </a:r>
            <a:r>
              <a:rPr lang="en-US" i="1" dirty="0">
                <a:solidFill>
                  <a:srgbClr val="0D0D0D"/>
                </a:solidFill>
                <a:latin typeface="Poppins Light"/>
                <a:ea typeface="+mn-lt"/>
                <a:cs typeface="+mn-lt"/>
              </a:rPr>
              <a:t> </a:t>
            </a:r>
            <a:r>
              <a:rPr lang="en-US" i="1" err="1">
                <a:solidFill>
                  <a:srgbClr val="0D0D0D"/>
                </a:solidFill>
                <a:latin typeface="Poppins Light"/>
                <a:ea typeface="+mn-lt"/>
                <a:cs typeface="+mn-lt"/>
              </a:rPr>
              <a:t>fournir</a:t>
            </a:r>
            <a:r>
              <a:rPr lang="en-US" i="1" dirty="0">
                <a:solidFill>
                  <a:srgbClr val="0D0D0D"/>
                </a:solidFill>
                <a:latin typeface="Poppins Light"/>
                <a:ea typeface="+mn-lt"/>
                <a:cs typeface="+mn-lt"/>
              </a:rPr>
              <a:t> des </a:t>
            </a:r>
            <a:r>
              <a:rPr lang="en-US" i="1" err="1">
                <a:solidFill>
                  <a:srgbClr val="0D0D0D"/>
                </a:solidFill>
                <a:latin typeface="Poppins Light"/>
                <a:ea typeface="+mn-lt"/>
                <a:cs typeface="+mn-lt"/>
              </a:rPr>
              <a:t>informations</a:t>
            </a:r>
            <a:r>
              <a:rPr lang="en-US" i="1" dirty="0">
                <a:solidFill>
                  <a:srgbClr val="0D0D0D"/>
                </a:solidFill>
                <a:latin typeface="Poppins Light"/>
                <a:ea typeface="+mn-lt"/>
                <a:cs typeface="+mn-lt"/>
              </a:rPr>
              <a:t> </a:t>
            </a:r>
            <a:r>
              <a:rPr lang="en-US" i="1" err="1">
                <a:solidFill>
                  <a:srgbClr val="0D0D0D"/>
                </a:solidFill>
                <a:latin typeface="Poppins Light"/>
                <a:ea typeface="+mn-lt"/>
                <a:cs typeface="+mn-lt"/>
              </a:rPr>
              <a:t>vitales</a:t>
            </a:r>
            <a:r>
              <a:rPr lang="en-US" i="1" dirty="0">
                <a:solidFill>
                  <a:srgbClr val="0D0D0D"/>
                </a:solidFill>
                <a:latin typeface="Poppins Light"/>
                <a:ea typeface="+mn-lt"/>
                <a:cs typeface="+mn-lt"/>
              </a:rPr>
              <a:t> sur la </a:t>
            </a:r>
            <a:r>
              <a:rPr lang="en-US" i="1" err="1">
                <a:solidFill>
                  <a:srgbClr val="0D0D0D"/>
                </a:solidFill>
                <a:latin typeface="Poppins Light"/>
                <a:ea typeface="+mn-lt"/>
                <a:cs typeface="+mn-lt"/>
              </a:rPr>
              <a:t>maladie</a:t>
            </a:r>
            <a:r>
              <a:rPr lang="en-US" i="1" dirty="0">
                <a:solidFill>
                  <a:srgbClr val="0D0D0D"/>
                </a:solidFill>
                <a:latin typeface="Poppins Light"/>
                <a:ea typeface="+mn-lt"/>
                <a:cs typeface="+mn-lt"/>
              </a:rPr>
              <a:t> à virus</a:t>
            </a:r>
            <a:r>
              <a:rPr lang="en-US" sz="1800" i="1" dirty="0">
                <a:solidFill>
                  <a:srgbClr val="0D0D0D"/>
                </a:solidFill>
                <a:latin typeface="Poppins Light"/>
                <a:ea typeface="+mn-lt"/>
                <a:cs typeface="+mn-lt"/>
              </a:rPr>
              <a:t> Ebola </a:t>
            </a:r>
            <a:r>
              <a:rPr lang="en-US" i="1" dirty="0">
                <a:solidFill>
                  <a:srgbClr val="0D0D0D"/>
                </a:solidFill>
                <a:latin typeface="Poppins Light"/>
                <a:ea typeface="+mn-lt"/>
                <a:cs typeface="+mn-lt"/>
              </a:rPr>
              <a:t>et les </a:t>
            </a:r>
            <a:r>
              <a:rPr lang="en-US" i="1" err="1">
                <a:solidFill>
                  <a:srgbClr val="0D0D0D"/>
                </a:solidFill>
                <a:latin typeface="Poppins Light"/>
                <a:ea typeface="+mn-lt"/>
                <a:cs typeface="+mn-lt"/>
              </a:rPr>
              <a:t>moyens</a:t>
            </a:r>
            <a:r>
              <a:rPr lang="en-US" i="1" dirty="0">
                <a:solidFill>
                  <a:srgbClr val="0D0D0D"/>
                </a:solidFill>
                <a:latin typeface="Poppins Light"/>
                <a:ea typeface="+mn-lt"/>
                <a:cs typeface="+mn-lt"/>
              </a:rPr>
              <a:t> de se </a:t>
            </a:r>
            <a:r>
              <a:rPr lang="en-US" i="1" err="1">
                <a:solidFill>
                  <a:srgbClr val="0D0D0D"/>
                </a:solidFill>
                <a:latin typeface="Poppins Light"/>
                <a:ea typeface="+mn-lt"/>
                <a:cs typeface="+mn-lt"/>
              </a:rPr>
              <a:t>protéger</a:t>
            </a:r>
            <a:r>
              <a:rPr lang="en-US" i="1" dirty="0">
                <a:solidFill>
                  <a:srgbClr val="0D0D0D"/>
                </a:solidFill>
                <a:latin typeface="Poppins Light"/>
                <a:ea typeface="+mn-lt"/>
                <a:cs typeface="+mn-lt"/>
              </a:rPr>
              <a:t> </a:t>
            </a:r>
            <a:r>
              <a:rPr lang="en-US" i="1" err="1">
                <a:solidFill>
                  <a:srgbClr val="0D0D0D"/>
                </a:solidFill>
                <a:latin typeface="Poppins Light"/>
                <a:ea typeface="+mn-lt"/>
                <a:cs typeface="+mn-lt"/>
              </a:rPr>
              <a:t>contre</a:t>
            </a:r>
            <a:r>
              <a:rPr lang="en-US" i="1" dirty="0">
                <a:solidFill>
                  <a:srgbClr val="0D0D0D"/>
                </a:solidFill>
                <a:latin typeface="Poppins Light"/>
                <a:ea typeface="+mn-lt"/>
                <a:cs typeface="+mn-lt"/>
              </a:rPr>
              <a:t> </a:t>
            </a:r>
            <a:r>
              <a:rPr lang="en-US" i="1" err="1">
                <a:solidFill>
                  <a:srgbClr val="0D0D0D"/>
                </a:solidFill>
                <a:latin typeface="Poppins Light"/>
                <a:ea typeface="+mn-lt"/>
                <a:cs typeface="+mn-lt"/>
              </a:rPr>
              <a:t>d’autres</a:t>
            </a:r>
            <a:r>
              <a:rPr lang="en-US" i="1" dirty="0">
                <a:solidFill>
                  <a:srgbClr val="0D0D0D"/>
                </a:solidFill>
                <a:latin typeface="Poppins Light"/>
                <a:ea typeface="+mn-lt"/>
                <a:cs typeface="+mn-lt"/>
              </a:rPr>
              <a:t> infections graves</a:t>
            </a:r>
            <a:r>
              <a:rPr lang="en-US" sz="1800" i="1" dirty="0">
                <a:solidFill>
                  <a:srgbClr val="0D0D0D"/>
                </a:solidFill>
                <a:latin typeface="Poppins Light"/>
                <a:ea typeface="+mn-lt"/>
                <a:cs typeface="+mn-lt"/>
              </a:rPr>
              <a:t>. </a:t>
            </a:r>
            <a:r>
              <a:rPr lang="en-US" i="1" dirty="0">
                <a:solidFill>
                  <a:srgbClr val="0D0D0D"/>
                </a:solidFill>
                <a:latin typeface="Poppins Light"/>
                <a:ea typeface="+mn-lt"/>
                <a:cs typeface="+mn-lt"/>
              </a:rPr>
              <a:t>Les </a:t>
            </a:r>
            <a:r>
              <a:rPr lang="en-US" i="1" err="1">
                <a:solidFill>
                  <a:srgbClr val="0D0D0D"/>
                </a:solidFill>
                <a:latin typeface="Poppins Light"/>
                <a:ea typeface="+mn-lt"/>
                <a:cs typeface="+mn-lt"/>
              </a:rPr>
              <a:t>étudiants</a:t>
            </a:r>
            <a:r>
              <a:rPr lang="en-US" i="1" dirty="0">
                <a:solidFill>
                  <a:srgbClr val="0D0D0D"/>
                </a:solidFill>
                <a:latin typeface="Poppins Light"/>
                <a:ea typeface="+mn-lt"/>
                <a:cs typeface="+mn-lt"/>
              </a:rPr>
              <a:t> </a:t>
            </a:r>
            <a:r>
              <a:rPr lang="en-US" i="1" err="1">
                <a:solidFill>
                  <a:srgbClr val="0D0D0D"/>
                </a:solidFill>
                <a:latin typeface="Poppins Light"/>
                <a:ea typeface="+mn-lt"/>
                <a:cs typeface="+mn-lt"/>
              </a:rPr>
              <a:t>peuvent</a:t>
            </a:r>
            <a:r>
              <a:rPr lang="en-US" i="1" dirty="0">
                <a:solidFill>
                  <a:srgbClr val="0D0D0D"/>
                </a:solidFill>
                <a:latin typeface="Poppins Light"/>
                <a:ea typeface="+mn-lt"/>
                <a:cs typeface="+mn-lt"/>
              </a:rPr>
              <a:t>  poser des </a:t>
            </a:r>
            <a:r>
              <a:rPr lang="en-US" sz="1800" i="1" dirty="0">
                <a:solidFill>
                  <a:srgbClr val="0D0D0D"/>
                </a:solidFill>
                <a:latin typeface="Poppins Light"/>
                <a:ea typeface="+mn-lt"/>
                <a:cs typeface="+mn-lt"/>
              </a:rPr>
              <a:t>questions </a:t>
            </a:r>
            <a:r>
              <a:rPr lang="en-US" i="1" dirty="0">
                <a:solidFill>
                  <a:srgbClr val="0D0D0D"/>
                </a:solidFill>
                <a:latin typeface="Poppins Light"/>
                <a:ea typeface="+mn-lt"/>
                <a:cs typeface="+mn-lt"/>
              </a:rPr>
              <a:t>et faire des retours aux </a:t>
            </a:r>
            <a:r>
              <a:rPr lang="en-US" i="1" err="1">
                <a:solidFill>
                  <a:srgbClr val="0D0D0D"/>
                </a:solidFill>
                <a:latin typeface="Poppins Light"/>
                <a:ea typeface="+mn-lt"/>
                <a:cs typeface="+mn-lt"/>
              </a:rPr>
              <a:t>volontaires</a:t>
            </a:r>
            <a:r>
              <a:rPr lang="en-US" i="1" dirty="0">
                <a:solidFill>
                  <a:srgbClr val="0D0D0D"/>
                </a:solidFill>
                <a:latin typeface="Poppins Light"/>
                <a:ea typeface="+mn-lt"/>
                <a:cs typeface="+mn-lt"/>
              </a:rPr>
              <a:t>, qui les </a:t>
            </a:r>
            <a:r>
              <a:rPr lang="en-US" i="1" err="1">
                <a:solidFill>
                  <a:srgbClr val="0D0D0D"/>
                </a:solidFill>
                <a:latin typeface="Poppins Light"/>
                <a:ea typeface="+mn-lt"/>
                <a:cs typeface="+mn-lt"/>
              </a:rPr>
              <a:t>consignent</a:t>
            </a:r>
            <a:r>
              <a:rPr lang="en-US" i="1" dirty="0">
                <a:solidFill>
                  <a:srgbClr val="0D0D0D"/>
                </a:solidFill>
                <a:latin typeface="Poppins Light"/>
                <a:ea typeface="+mn-lt"/>
                <a:cs typeface="+mn-lt"/>
              </a:rPr>
              <a:t> dans le </a:t>
            </a:r>
            <a:r>
              <a:rPr lang="en-US" i="1" err="1">
                <a:solidFill>
                  <a:srgbClr val="0D0D0D"/>
                </a:solidFill>
                <a:latin typeface="Poppins Light"/>
                <a:ea typeface="+mn-lt"/>
                <a:cs typeface="+mn-lt"/>
              </a:rPr>
              <a:t>système</a:t>
            </a:r>
            <a:r>
              <a:rPr lang="en-US" i="1" dirty="0">
                <a:solidFill>
                  <a:srgbClr val="0D0D0D"/>
                </a:solidFill>
                <a:latin typeface="Poppins Light"/>
                <a:ea typeface="+mn-lt"/>
                <a:cs typeface="+mn-lt"/>
              </a:rPr>
              <a:t> de retour </a:t>
            </a:r>
            <a:r>
              <a:rPr lang="en-US" i="1" err="1">
                <a:solidFill>
                  <a:srgbClr val="0D0D0D"/>
                </a:solidFill>
                <a:latin typeface="Poppins Light"/>
                <a:ea typeface="+mn-lt"/>
                <a:cs typeface="+mn-lt"/>
              </a:rPr>
              <a:t>d’information</a:t>
            </a:r>
            <a:r>
              <a:rPr lang="en-US" i="1" dirty="0">
                <a:solidFill>
                  <a:srgbClr val="0D0D0D"/>
                </a:solidFill>
                <a:latin typeface="Poppins Light"/>
                <a:ea typeface="+mn-lt"/>
                <a:cs typeface="+mn-lt"/>
              </a:rPr>
              <a:t> de la </a:t>
            </a:r>
            <a:r>
              <a:rPr lang="en-US" i="1" err="1">
                <a:solidFill>
                  <a:srgbClr val="0D0D0D"/>
                </a:solidFill>
                <a:latin typeface="Poppins Light"/>
                <a:ea typeface="+mn-lt"/>
                <a:cs typeface="+mn-lt"/>
              </a:rPr>
              <a:t>communauté</a:t>
            </a:r>
            <a:r>
              <a:rPr lang="en-US" i="1" dirty="0">
                <a:solidFill>
                  <a:srgbClr val="0D0D0D"/>
                </a:solidFill>
                <a:latin typeface="Poppins Light"/>
                <a:ea typeface="+mn-lt"/>
                <a:cs typeface="+mn-lt"/>
              </a:rPr>
              <a:t> mis </a:t>
            </a:r>
            <a:r>
              <a:rPr lang="en-US" i="1" err="1">
                <a:solidFill>
                  <a:srgbClr val="0D0D0D"/>
                </a:solidFill>
                <a:latin typeface="Poppins Light"/>
                <a:ea typeface="+mn-lt"/>
                <a:cs typeface="+mn-lt"/>
              </a:rPr>
              <a:t>en</a:t>
            </a:r>
            <a:r>
              <a:rPr lang="en-US" i="1" dirty="0">
                <a:solidFill>
                  <a:srgbClr val="0D0D0D"/>
                </a:solidFill>
                <a:latin typeface="Poppins Light"/>
                <a:ea typeface="+mn-lt"/>
                <a:cs typeface="+mn-lt"/>
              </a:rPr>
              <a:t> place par la FICR et les </a:t>
            </a:r>
            <a:r>
              <a:rPr lang="en-US" sz="1800" i="1" dirty="0">
                <a:solidFill>
                  <a:srgbClr val="0D0D0D"/>
                </a:solidFill>
                <a:latin typeface="Poppins Light"/>
                <a:ea typeface="+mn-lt"/>
                <a:cs typeface="+mn-lt"/>
              </a:rPr>
              <a:t>CDC</a:t>
            </a:r>
            <a:r>
              <a:rPr lang="en-US" i="1" dirty="0">
                <a:solidFill>
                  <a:srgbClr val="0D0D0D"/>
                </a:solidFill>
                <a:latin typeface="Poppins Light"/>
                <a:ea typeface="+mn-lt"/>
                <a:cs typeface="+mn-lt"/>
              </a:rPr>
              <a:t>.</a:t>
            </a:r>
            <a:endParaRPr lang="en-US" dirty="0">
              <a:latin typeface="Poppins Light"/>
            </a:endParaRPr>
          </a:p>
          <a:p>
            <a:pPr marL="0" indent="0" algn="l">
              <a:lnSpc>
                <a:spcPts val="2400"/>
              </a:lnSpc>
              <a:buNone/>
            </a:pPr>
            <a:endParaRPr lang="en-US" sz="1800" dirty="0">
              <a:solidFill>
                <a:srgbClr val="0D0D0D"/>
              </a:solidFill>
              <a:latin typeface="Poppins Light"/>
              <a:cs typeface="Poppins Light"/>
            </a:endParaRPr>
          </a:p>
        </p:txBody>
      </p:sp>
      <p:sp>
        <p:nvSpPr>
          <p:cNvPr id="6" name="An example from DRC Red Cross"/>
          <p:cNvSpPr/>
          <p:nvPr/>
        </p:nvSpPr>
        <p:spPr>
          <a:xfrm>
            <a:off x="952500" y="800100"/>
            <a:ext cx="16640175" cy="904875"/>
          </a:xfrm>
          <a:prstGeom prst="rect">
            <a:avLst/>
          </a:prstGeom>
          <a:noFill/>
          <a:ln/>
        </p:spPr>
        <p:txBody>
          <a:bodyPr wrap="square" lIns="0" tIns="0" rIns="0" bIns="0" rtlCol="0" anchor="b"/>
          <a:lstStyle/>
          <a:p>
            <a:r>
              <a:rPr lang="en-US" sz="5250" b="1" err="1">
                <a:solidFill>
                  <a:srgbClr val="FFFFFF"/>
                </a:solidFill>
                <a:latin typeface="Poppins SemiBold"/>
                <a:ea typeface="+mn-lt"/>
                <a:cs typeface="+mn-lt"/>
              </a:rPr>
              <a:t>Exemple</a:t>
            </a:r>
            <a:r>
              <a:rPr lang="en-US" sz="5250" b="1" dirty="0">
                <a:solidFill>
                  <a:srgbClr val="FFFFFF"/>
                </a:solidFill>
                <a:latin typeface="Poppins SemiBold"/>
                <a:ea typeface="+mn-lt"/>
                <a:cs typeface="+mn-lt"/>
              </a:rPr>
              <a:t> de la Croix-Rouge de RDC</a:t>
            </a:r>
            <a:endParaRPr lang="en-US" dirty="0">
              <a:latin typeface="Poppins SemiBold"/>
            </a:endParaRPr>
          </a:p>
        </p:txBody>
      </p:sp>
      <p:sp>
        <p:nvSpPr>
          <p:cNvPr id="7" name="Feedback dashboard in DRC"/>
          <p:cNvSpPr/>
          <p:nvPr/>
        </p:nvSpPr>
        <p:spPr>
          <a:xfrm>
            <a:off x="8715375" y="3476625"/>
            <a:ext cx="7000875" cy="381000"/>
          </a:xfrm>
          <a:prstGeom prst="rect">
            <a:avLst/>
          </a:prstGeom>
          <a:noFill/>
          <a:ln/>
        </p:spPr>
        <p:txBody>
          <a:bodyPr wrap="square" lIns="0" tIns="0" rIns="0" bIns="0" rtlCol="0" anchor="ctr"/>
          <a:lstStyle/>
          <a:p>
            <a:r>
              <a:rPr lang="en-US" sz="3000" b="1">
                <a:solidFill>
                  <a:srgbClr val="0D0D0D"/>
                </a:solidFill>
                <a:latin typeface="Poppins SemiBold"/>
                <a:ea typeface="+mn-lt"/>
                <a:cs typeface="+mn-lt"/>
              </a:rPr>
              <a:t>Tableau de bord des retours d’information en RDC</a:t>
            </a:r>
            <a:endParaRPr lang="en-US">
              <a:latin typeface="Poppins SemiBold"/>
            </a:endParaRPr>
          </a:p>
          <a:p>
            <a:pPr marL="0" indent="0" algn="l">
              <a:lnSpc>
                <a:spcPts val="3000"/>
              </a:lnSpc>
              <a:buNone/>
            </a:pPr>
            <a:endParaRPr lang="en-US" sz="3000" dirty="0">
              <a:solidFill>
                <a:srgbClr val="0D0D0D"/>
              </a:solidFill>
              <a:latin typeface="Poppins SemiBold"/>
              <a:cs typeface="Poppins Semi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9">
    <p:bg>
      <p:bgPr>
        <a:solidFill>
          <a:srgbClr val="2B4561"/>
        </a:solidFill>
        <a:effectLst/>
      </p:bgPr>
    </p:bg>
    <p:spTree>
      <p:nvGrpSpPr>
        <p:cNvPr id="1" name=""/>
        <p:cNvGrpSpPr/>
        <p:nvPr/>
      </p:nvGrpSpPr>
      <p:grpSpPr>
        <a:xfrm>
          <a:off x="0" y="0"/>
          <a:ext cx="0" cy="0"/>
          <a:chOff x="0" y="0"/>
          <a:chExt cx="0" cy="0"/>
        </a:xfrm>
      </p:grpSpPr>
      <p:pic>
        <p:nvPicPr>
          <p:cNvPr id="2" name="Frame 209558490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7419975" cy="10287000"/>
          </a:xfrm>
          <a:prstGeom prst="rect">
            <a:avLst/>
          </a:prstGeom>
        </p:spPr>
      </p:pic>
      <p:sp>
        <p:nvSpPr>
          <p:cNvPr id="3" name="Steps tosetup a feedbackmechanism Each group will receive 13 cards with the steps for setting up and running a feedback mechanism Take 10 mins to discuss what order they should go in"/>
          <p:cNvSpPr/>
          <p:nvPr/>
        </p:nvSpPr>
        <p:spPr>
          <a:xfrm>
            <a:off x="8286750" y="1995757"/>
            <a:ext cx="9067800" cy="4657725"/>
          </a:xfrm>
          <a:prstGeom prst="rect">
            <a:avLst/>
          </a:prstGeom>
          <a:noFill/>
          <a:ln/>
        </p:spPr>
        <p:txBody>
          <a:bodyPr wrap="square" lIns="0" tIns="0" rIns="0" bIns="0" rtlCol="0" anchor="t"/>
          <a:lstStyle/>
          <a:p>
            <a:r>
              <a:rPr lang="en-US" sz="4200" b="1" dirty="0">
                <a:solidFill>
                  <a:srgbClr val="FFFFFF"/>
                </a:solidFill>
                <a:latin typeface="Poppins SemiBold"/>
                <a:ea typeface="+mn-lt"/>
                <a:cs typeface="+mn-lt"/>
              </a:rPr>
              <a:t>Étapes de </a:t>
            </a:r>
            <a:r>
              <a:rPr lang="en-US" sz="4200" b="1" dirty="0" err="1">
                <a:solidFill>
                  <a:srgbClr val="FFFFFF"/>
                </a:solidFill>
                <a:latin typeface="Poppins SemiBold"/>
                <a:ea typeface="+mn-lt"/>
                <a:cs typeface="+mn-lt"/>
              </a:rPr>
              <a:t>création</a:t>
            </a:r>
            <a:r>
              <a:rPr lang="en-US" sz="4200" b="1" dirty="0">
                <a:solidFill>
                  <a:srgbClr val="FFFFFF"/>
                </a:solidFill>
                <a:latin typeface="Poppins SemiBold"/>
                <a:ea typeface="+mn-lt"/>
                <a:cs typeface="+mn-lt"/>
              </a:rPr>
              <a:t> d’un </a:t>
            </a:r>
            <a:r>
              <a:rPr lang="en-US" sz="4200" b="1" dirty="0" err="1">
                <a:solidFill>
                  <a:srgbClr val="FFFFFF"/>
                </a:solidFill>
                <a:latin typeface="Poppins SemiBold"/>
                <a:ea typeface="+mn-lt"/>
                <a:cs typeface="+mn-lt"/>
              </a:rPr>
              <a:t>mécanisme</a:t>
            </a:r>
            <a:r>
              <a:rPr lang="en-US" sz="4200" b="1" dirty="0">
                <a:solidFill>
                  <a:srgbClr val="FFFFFF"/>
                </a:solidFill>
                <a:latin typeface="Poppins SemiBold"/>
                <a:ea typeface="+mn-lt"/>
                <a:cs typeface="+mn-lt"/>
              </a:rPr>
              <a:t> de retour </a:t>
            </a:r>
            <a:r>
              <a:rPr lang="en-US" sz="4200" b="1" dirty="0" err="1">
                <a:solidFill>
                  <a:srgbClr val="FFFFFF"/>
                </a:solidFill>
                <a:latin typeface="Poppins SemiBold"/>
                <a:ea typeface="+mn-lt"/>
                <a:cs typeface="+mn-lt"/>
              </a:rPr>
              <a:t>d’information</a:t>
            </a:r>
            <a:r>
              <a:rPr lang="en-US" sz="4200" dirty="0">
                <a:solidFill>
                  <a:srgbClr val="FFFFFF"/>
                </a:solidFill>
                <a:latin typeface="Poppins SemiBold"/>
                <a:ea typeface="Poppins SemiBold" pitchFamily="34" charset="-122"/>
                <a:cs typeface="Poppins SemiBold"/>
              </a:rPr>
              <a:t>
</a:t>
            </a:r>
            <a:r>
              <a:rPr lang="en-US" sz="3200" b="1" dirty="0" err="1">
                <a:solidFill>
                  <a:srgbClr val="FFFFFF"/>
                </a:solidFill>
                <a:latin typeface="Poppins Light"/>
                <a:ea typeface="Calibri"/>
                <a:cs typeface="Calibri"/>
              </a:rPr>
              <a:t>Chaque</a:t>
            </a:r>
            <a:r>
              <a:rPr lang="en-US" sz="3200" b="1" dirty="0">
                <a:solidFill>
                  <a:srgbClr val="FFFFFF"/>
                </a:solidFill>
                <a:latin typeface="Poppins Light"/>
                <a:ea typeface="Calibri"/>
                <a:cs typeface="Calibri"/>
              </a:rPr>
              <a:t> </a:t>
            </a:r>
            <a:r>
              <a:rPr lang="en-US" sz="3200" b="1" dirty="0" err="1">
                <a:solidFill>
                  <a:srgbClr val="FFFFFF"/>
                </a:solidFill>
                <a:latin typeface="Poppins Light"/>
                <a:ea typeface="Calibri"/>
                <a:cs typeface="Calibri"/>
              </a:rPr>
              <a:t>groupe</a:t>
            </a:r>
            <a:r>
              <a:rPr lang="en-US" sz="3200" b="1" dirty="0">
                <a:solidFill>
                  <a:srgbClr val="FFFFFF"/>
                </a:solidFill>
                <a:latin typeface="Poppins Light"/>
                <a:ea typeface="Calibri"/>
                <a:cs typeface="Calibri"/>
              </a:rPr>
              <a:t> </a:t>
            </a:r>
            <a:r>
              <a:rPr lang="en-US" sz="3200" b="1" dirty="0" err="1">
                <a:solidFill>
                  <a:srgbClr val="FFFFFF"/>
                </a:solidFill>
                <a:latin typeface="Poppins Light"/>
                <a:ea typeface="Calibri"/>
                <a:cs typeface="Calibri"/>
              </a:rPr>
              <a:t>va</a:t>
            </a:r>
            <a:r>
              <a:rPr lang="en-US" sz="3200" b="1" dirty="0">
                <a:solidFill>
                  <a:srgbClr val="FFFFFF"/>
                </a:solidFill>
                <a:latin typeface="Poppins Light"/>
                <a:ea typeface="Calibri"/>
                <a:cs typeface="Calibri"/>
              </a:rPr>
              <a:t> </a:t>
            </a:r>
            <a:r>
              <a:rPr lang="en-US" sz="3200" b="1" dirty="0" err="1">
                <a:solidFill>
                  <a:srgbClr val="FFFFFF"/>
                </a:solidFill>
                <a:latin typeface="Poppins Light"/>
                <a:ea typeface="Calibri"/>
                <a:cs typeface="Calibri"/>
              </a:rPr>
              <a:t>recevoir</a:t>
            </a:r>
            <a:r>
              <a:rPr lang="en-US" sz="3200" b="1" dirty="0">
                <a:solidFill>
                  <a:srgbClr val="FFFFFF"/>
                </a:solidFill>
                <a:latin typeface="Poppins Light"/>
                <a:ea typeface="Calibri"/>
                <a:cs typeface="Calibri"/>
              </a:rPr>
              <a:t> 13 </a:t>
            </a:r>
            <a:r>
              <a:rPr lang="en-US" sz="3200" b="1" dirty="0" err="1">
                <a:solidFill>
                  <a:srgbClr val="FFFFFF"/>
                </a:solidFill>
                <a:latin typeface="Poppins Light"/>
                <a:ea typeface="Calibri"/>
                <a:cs typeface="Calibri"/>
              </a:rPr>
              <a:t>cartes</a:t>
            </a:r>
            <a:r>
              <a:rPr lang="en-US" sz="3200" b="1" dirty="0">
                <a:solidFill>
                  <a:srgbClr val="FFFFFF"/>
                </a:solidFill>
                <a:latin typeface="Poppins Light"/>
                <a:ea typeface="Calibri"/>
                <a:cs typeface="Calibri"/>
              </a:rPr>
              <a:t> </a:t>
            </a:r>
            <a:r>
              <a:rPr lang="en-US" sz="3200" b="1" dirty="0" err="1">
                <a:solidFill>
                  <a:srgbClr val="FFFFFF"/>
                </a:solidFill>
                <a:latin typeface="Poppins Light"/>
                <a:ea typeface="Calibri"/>
                <a:cs typeface="Calibri"/>
              </a:rPr>
              <a:t>indiquant</a:t>
            </a:r>
            <a:r>
              <a:rPr lang="en-US" sz="3200" b="1" dirty="0">
                <a:solidFill>
                  <a:srgbClr val="FFFFFF"/>
                </a:solidFill>
                <a:latin typeface="Poppins Light"/>
                <a:ea typeface="Calibri"/>
                <a:cs typeface="Calibri"/>
              </a:rPr>
              <a:t> les étapes à </a:t>
            </a:r>
            <a:r>
              <a:rPr lang="en-US" sz="3200" b="1" dirty="0" err="1">
                <a:solidFill>
                  <a:srgbClr val="FFFFFF"/>
                </a:solidFill>
                <a:latin typeface="Poppins Light"/>
                <a:ea typeface="Calibri"/>
                <a:cs typeface="Calibri"/>
              </a:rPr>
              <a:t>suivre</a:t>
            </a:r>
            <a:r>
              <a:rPr lang="en-US" sz="3200" b="1" dirty="0">
                <a:solidFill>
                  <a:srgbClr val="FFFFFF"/>
                </a:solidFill>
                <a:latin typeface="Poppins Light"/>
                <a:ea typeface="Calibri"/>
                <a:cs typeface="Calibri"/>
              </a:rPr>
              <a:t> pour </a:t>
            </a:r>
            <a:r>
              <a:rPr lang="en-US" sz="3200" b="1" dirty="0" err="1">
                <a:solidFill>
                  <a:srgbClr val="FFFFFF"/>
                </a:solidFill>
                <a:latin typeface="Poppins Light"/>
                <a:ea typeface="Calibri"/>
                <a:cs typeface="Calibri"/>
              </a:rPr>
              <a:t>établir</a:t>
            </a:r>
            <a:r>
              <a:rPr lang="en-US" sz="3200" b="1" dirty="0">
                <a:solidFill>
                  <a:srgbClr val="FFFFFF"/>
                </a:solidFill>
                <a:latin typeface="Poppins Light"/>
                <a:ea typeface="Calibri"/>
                <a:cs typeface="Calibri"/>
              </a:rPr>
              <a:t> et </a:t>
            </a:r>
            <a:r>
              <a:rPr lang="en-US" sz="3200" b="1" dirty="0" err="1">
                <a:solidFill>
                  <a:srgbClr val="FFFFFF"/>
                </a:solidFill>
                <a:latin typeface="Poppins Light"/>
                <a:ea typeface="Calibri"/>
                <a:cs typeface="Calibri"/>
              </a:rPr>
              <a:t>gérer</a:t>
            </a:r>
            <a:r>
              <a:rPr lang="en-US" sz="3200" b="1" dirty="0">
                <a:solidFill>
                  <a:srgbClr val="FFFFFF"/>
                </a:solidFill>
                <a:latin typeface="Poppins Light"/>
                <a:ea typeface="Calibri"/>
                <a:cs typeface="Calibri"/>
              </a:rPr>
              <a:t> un </a:t>
            </a:r>
            <a:r>
              <a:rPr lang="en-US" sz="3200" b="1" dirty="0" err="1">
                <a:solidFill>
                  <a:srgbClr val="FFFFFF"/>
                </a:solidFill>
                <a:latin typeface="Poppins Light"/>
                <a:ea typeface="Calibri"/>
                <a:cs typeface="Calibri"/>
              </a:rPr>
              <a:t>mécanisme</a:t>
            </a:r>
            <a:r>
              <a:rPr lang="en-US" sz="3200" b="1" dirty="0">
                <a:solidFill>
                  <a:srgbClr val="FFFFFF"/>
                </a:solidFill>
                <a:latin typeface="Poppins Light"/>
                <a:ea typeface="Calibri"/>
                <a:cs typeface="Calibri"/>
              </a:rPr>
              <a:t> de retour </a:t>
            </a:r>
            <a:r>
              <a:rPr lang="en-US" sz="3200" b="1" dirty="0" err="1">
                <a:solidFill>
                  <a:srgbClr val="FFFFFF"/>
                </a:solidFill>
                <a:latin typeface="Poppins Light"/>
                <a:ea typeface="Calibri"/>
                <a:cs typeface="Calibri"/>
              </a:rPr>
              <a:t>d’information</a:t>
            </a:r>
            <a:r>
              <a:rPr lang="en-US" sz="3200" b="1" dirty="0">
                <a:solidFill>
                  <a:srgbClr val="FFFFFF"/>
                </a:solidFill>
                <a:latin typeface="Poppins Light"/>
                <a:ea typeface="Calibri"/>
                <a:cs typeface="Calibri"/>
              </a:rPr>
              <a:t>. </a:t>
            </a:r>
            <a:endParaRPr lang="en-US" sz="3200" dirty="0">
              <a:solidFill>
                <a:srgbClr val="000000"/>
              </a:solidFill>
              <a:latin typeface="Poppins Light"/>
              <a:ea typeface="Calibri"/>
              <a:cs typeface="Poppins SemiBold"/>
            </a:endParaRPr>
          </a:p>
          <a:p>
            <a:endParaRPr lang="en-US" sz="3200" b="1" dirty="0">
              <a:solidFill>
                <a:srgbClr val="FFFFFF"/>
              </a:solidFill>
              <a:latin typeface="Poppins Light"/>
              <a:ea typeface="Calibri"/>
              <a:cs typeface="Calibri"/>
            </a:endParaRPr>
          </a:p>
          <a:p>
            <a:r>
              <a:rPr lang="en-US" sz="3200" b="1" err="1">
                <a:solidFill>
                  <a:srgbClr val="FFFFFF"/>
                </a:solidFill>
                <a:latin typeface="Poppins Light"/>
                <a:ea typeface="Calibri"/>
                <a:cs typeface="Calibri"/>
              </a:rPr>
              <a:t>Prenez</a:t>
            </a:r>
            <a:r>
              <a:rPr lang="en-US" sz="3200" b="1" dirty="0">
                <a:solidFill>
                  <a:srgbClr val="FFFFFF"/>
                </a:solidFill>
                <a:latin typeface="Poppins Light"/>
                <a:ea typeface="Calibri"/>
                <a:cs typeface="Calibri"/>
              </a:rPr>
              <a:t> 10 minutes pour </a:t>
            </a:r>
            <a:r>
              <a:rPr lang="en-US" sz="3200" b="1" err="1">
                <a:solidFill>
                  <a:srgbClr val="FFFFFF"/>
                </a:solidFill>
                <a:latin typeface="Poppins Light"/>
                <a:ea typeface="Calibri"/>
                <a:cs typeface="Calibri"/>
              </a:rPr>
              <a:t>discuter</a:t>
            </a:r>
            <a:r>
              <a:rPr lang="en-US" sz="3200" b="1" dirty="0">
                <a:solidFill>
                  <a:srgbClr val="FFFFFF"/>
                </a:solidFill>
                <a:latin typeface="Poppins Light"/>
                <a:ea typeface="Calibri"/>
                <a:cs typeface="Calibri"/>
              </a:rPr>
              <a:t> de </a:t>
            </a:r>
            <a:r>
              <a:rPr lang="en-US" sz="3200" b="1" err="1">
                <a:solidFill>
                  <a:srgbClr val="FFFFFF"/>
                </a:solidFill>
                <a:latin typeface="Poppins Light"/>
                <a:ea typeface="Calibri"/>
                <a:cs typeface="Calibri"/>
              </a:rPr>
              <a:t>l’ordre</a:t>
            </a:r>
            <a:r>
              <a:rPr lang="en-US" sz="3200" b="1" dirty="0">
                <a:solidFill>
                  <a:srgbClr val="FFFFFF"/>
                </a:solidFill>
                <a:latin typeface="Poppins Light"/>
                <a:ea typeface="Calibri"/>
                <a:cs typeface="Calibri"/>
              </a:rPr>
              <a:t> dans </a:t>
            </a:r>
            <a:r>
              <a:rPr lang="en-US" sz="3200" b="1" err="1">
                <a:solidFill>
                  <a:srgbClr val="FFFFFF"/>
                </a:solidFill>
                <a:latin typeface="Poppins Light"/>
                <a:ea typeface="Calibri"/>
                <a:cs typeface="Calibri"/>
              </a:rPr>
              <a:t>lequel</a:t>
            </a:r>
            <a:r>
              <a:rPr lang="en-US" sz="3200" b="1" dirty="0">
                <a:solidFill>
                  <a:srgbClr val="FFFFFF"/>
                </a:solidFill>
                <a:latin typeface="Poppins Light"/>
                <a:ea typeface="Calibri"/>
                <a:cs typeface="Calibri"/>
              </a:rPr>
              <a:t> </a:t>
            </a:r>
            <a:r>
              <a:rPr lang="en-US" sz="3200" b="1" err="1">
                <a:solidFill>
                  <a:srgbClr val="FFFFFF"/>
                </a:solidFill>
                <a:latin typeface="Poppins Light"/>
                <a:ea typeface="Calibri"/>
                <a:cs typeface="Calibri"/>
              </a:rPr>
              <a:t>elles</a:t>
            </a:r>
            <a:r>
              <a:rPr lang="en-US" sz="3200" b="1" dirty="0">
                <a:solidFill>
                  <a:srgbClr val="FFFFFF"/>
                </a:solidFill>
                <a:latin typeface="Poppins Light"/>
                <a:ea typeface="Calibri"/>
                <a:cs typeface="Calibri"/>
              </a:rPr>
              <a:t> </a:t>
            </a:r>
            <a:r>
              <a:rPr lang="en-US" sz="3200" b="1" err="1">
                <a:solidFill>
                  <a:srgbClr val="FFFFFF"/>
                </a:solidFill>
                <a:latin typeface="Poppins Light"/>
                <a:ea typeface="Calibri"/>
                <a:cs typeface="Calibri"/>
              </a:rPr>
              <a:t>doivent</a:t>
            </a:r>
            <a:r>
              <a:rPr lang="en-US" sz="3200" b="1" dirty="0">
                <a:solidFill>
                  <a:srgbClr val="FFFFFF"/>
                </a:solidFill>
                <a:latin typeface="Poppins Light"/>
                <a:ea typeface="Calibri"/>
                <a:cs typeface="Calibri"/>
              </a:rPr>
              <a:t> </a:t>
            </a:r>
            <a:r>
              <a:rPr lang="en-US" sz="3200" b="1" err="1">
                <a:solidFill>
                  <a:srgbClr val="FFFFFF"/>
                </a:solidFill>
                <a:latin typeface="Poppins Light"/>
                <a:ea typeface="Calibri"/>
                <a:cs typeface="Calibri"/>
              </a:rPr>
              <a:t>être</a:t>
            </a:r>
            <a:r>
              <a:rPr lang="en-US" sz="3200" b="1" dirty="0">
                <a:solidFill>
                  <a:srgbClr val="FFFFFF"/>
                </a:solidFill>
                <a:latin typeface="Poppins Light"/>
                <a:ea typeface="Calibri"/>
                <a:cs typeface="Calibri"/>
              </a:rPr>
              <a:t> </a:t>
            </a:r>
            <a:r>
              <a:rPr lang="en-US" sz="3200" b="1" err="1">
                <a:solidFill>
                  <a:srgbClr val="FFFFFF"/>
                </a:solidFill>
                <a:latin typeface="Poppins Light"/>
                <a:ea typeface="Calibri"/>
                <a:cs typeface="Calibri"/>
              </a:rPr>
              <a:t>classées</a:t>
            </a:r>
            <a:r>
              <a:rPr lang="en-US" sz="3200" b="1" dirty="0">
                <a:solidFill>
                  <a:srgbClr val="FFFFFF"/>
                </a:solidFill>
                <a:latin typeface="Poppins Light"/>
                <a:ea typeface="Calibri"/>
                <a:cs typeface="Calibri"/>
              </a:rPr>
              <a:t>.</a:t>
            </a:r>
            <a:endParaRPr lang="en-US" sz="3200">
              <a:solidFill>
                <a:srgbClr val="000000"/>
              </a:solidFill>
              <a:latin typeface="Poppins Light"/>
              <a:ea typeface="Calibri"/>
              <a:cs typeface="Calibri"/>
            </a:endParaRPr>
          </a:p>
          <a:p>
            <a:pPr>
              <a:lnSpc>
                <a:spcPts val="4125"/>
              </a:lnSpc>
              <a:spcAft>
                <a:spcPts val="1050"/>
              </a:spcAft>
            </a:pPr>
            <a:endParaRPr lang="en-US" sz="3200" dirty="0">
              <a:solidFill>
                <a:srgbClr val="FFFFFF"/>
              </a:solidFill>
              <a:latin typeface="Poppins Light"/>
              <a:ea typeface="Calibri"/>
              <a:cs typeface="Poppins SemiBold"/>
            </a:endParaRPr>
          </a:p>
        </p:txBody>
      </p:sp>
      <p:sp>
        <p:nvSpPr>
          <p:cNvPr id="4" name="Group exercise"/>
          <p:cNvSpPr/>
          <p:nvPr/>
        </p:nvSpPr>
        <p:spPr>
          <a:xfrm>
            <a:off x="619125" y="2857500"/>
            <a:ext cx="6210300" cy="2286000"/>
          </a:xfrm>
          <a:prstGeom prst="rect">
            <a:avLst/>
          </a:prstGeom>
          <a:noFill/>
          <a:ln/>
        </p:spPr>
        <p:txBody>
          <a:bodyPr wrap="square" lIns="0" tIns="0" rIns="0" bIns="0" rtlCol="0" anchor="t"/>
          <a:lstStyle/>
          <a:p>
            <a:r>
              <a:rPr lang="en-US" sz="7500" b="1" err="1">
                <a:solidFill>
                  <a:srgbClr val="FFFFFF"/>
                </a:solidFill>
                <a:latin typeface="Poppins SemiBold"/>
                <a:ea typeface="+mn-lt"/>
                <a:cs typeface="+mn-lt"/>
              </a:rPr>
              <a:t>Exercice</a:t>
            </a:r>
            <a:r>
              <a:rPr lang="en-US" sz="7500" b="1">
                <a:solidFill>
                  <a:srgbClr val="FFFFFF"/>
                </a:solidFill>
                <a:latin typeface="Poppins SemiBold"/>
                <a:ea typeface="+mn-lt"/>
                <a:cs typeface="+mn-lt"/>
              </a:rPr>
              <a:t> de </a:t>
            </a:r>
            <a:r>
              <a:rPr lang="en-US" sz="7500" b="1" err="1">
                <a:solidFill>
                  <a:srgbClr val="FFFFFF"/>
                </a:solidFill>
                <a:latin typeface="Poppins SemiBold"/>
                <a:ea typeface="+mn-lt"/>
                <a:cs typeface="+mn-lt"/>
              </a:rPr>
              <a:t>groupe</a:t>
            </a:r>
            <a:endParaRPr lang="en-US" err="1">
              <a:latin typeface="Poppins SemiBold"/>
            </a:endParaRPr>
          </a:p>
          <a:p>
            <a:pPr marL="0" indent="0" algn="l">
              <a:lnSpc>
                <a:spcPts val="9000"/>
              </a:lnSpc>
              <a:buNone/>
            </a:pPr>
            <a:endParaRPr lang="en-US" sz="7500" dirty="0">
              <a:solidFill>
                <a:srgbClr val="FFFFFF"/>
              </a:solidFill>
              <a:latin typeface="Poppins SemiBold"/>
              <a:cs typeface="Poppins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sp>
        <p:nvSpPr>
          <p:cNvPr id="3" name="Refresh understanding of what Risk Communication and Community Engagement is and why it is important"/>
          <p:cNvSpPr/>
          <p:nvPr/>
        </p:nvSpPr>
        <p:spPr>
          <a:xfrm>
            <a:off x="10858500" y="5791200"/>
            <a:ext cx="6496050" cy="762000"/>
          </a:xfrm>
          <a:prstGeom prst="rect">
            <a:avLst/>
          </a:prstGeom>
          <a:noFill/>
          <a:ln/>
        </p:spPr>
        <p:txBody>
          <a:bodyPr wrap="square" lIns="0" tIns="0" rIns="0" bIns="0" rtlCol="0" anchor="t"/>
          <a:lstStyle/>
          <a:p>
            <a:r>
              <a:rPr lang="en-US" err="1">
                <a:solidFill>
                  <a:srgbClr val="2B4561"/>
                </a:solidFill>
                <a:latin typeface="Poppins Light"/>
                <a:ea typeface="+mn-lt"/>
                <a:cs typeface="+mn-lt"/>
              </a:rPr>
              <a:t>Effectuer</a:t>
            </a:r>
            <a:r>
              <a:rPr lang="en-US">
                <a:solidFill>
                  <a:srgbClr val="2B4561"/>
                </a:solidFill>
                <a:latin typeface="Poppins Light"/>
                <a:ea typeface="+mn-lt"/>
                <a:cs typeface="+mn-lt"/>
              </a:rPr>
              <a:t> un rappel sur la communication sur les risques et l’engagement communautaire (la RCCE) et l’importance de ce concept</a:t>
            </a:r>
            <a:endParaRPr lang="en-US">
              <a:latin typeface="Poppins Light"/>
              <a:ea typeface="Calibri" panose="020F0502020204030204"/>
              <a:cs typeface="Calibri" panose="020F0502020204030204"/>
            </a:endParaRPr>
          </a:p>
          <a:p>
            <a:pPr marL="0" indent="0" algn="l">
              <a:lnSpc>
                <a:spcPts val="3000"/>
              </a:lnSpc>
              <a:buNone/>
            </a:pPr>
            <a:endParaRPr lang="en-US" sz="1800" dirty="0">
              <a:solidFill>
                <a:srgbClr val="2B4561"/>
              </a:solidFill>
              <a:latin typeface="Poppins Light"/>
              <a:cs typeface="Poppins Light"/>
            </a:endParaRPr>
          </a:p>
        </p:txBody>
      </p:sp>
      <p:sp>
        <p:nvSpPr>
          <p:cNvPr id="4" name="name_04"/>
          <p:cNvSpPr/>
          <p:nvPr/>
        </p:nvSpPr>
        <p:spPr>
          <a:xfrm>
            <a:off x="9324975" y="55721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04</a:t>
            </a:r>
            <a:endParaRPr lang="en-US" sz="7500" dirty="0"/>
          </a:p>
        </p:txBody>
      </p:sp>
      <p:sp>
        <p:nvSpPr>
          <p:cNvPr id="5" name="Formulate and apply ground rules for fostering a safe and respectful learning environment"/>
          <p:cNvSpPr/>
          <p:nvPr/>
        </p:nvSpPr>
        <p:spPr>
          <a:xfrm>
            <a:off x="10858500" y="4191000"/>
            <a:ext cx="6496050" cy="762000"/>
          </a:xfrm>
          <a:prstGeom prst="rect">
            <a:avLst/>
          </a:prstGeom>
          <a:noFill/>
          <a:ln/>
        </p:spPr>
        <p:txBody>
          <a:bodyPr wrap="square" lIns="0" tIns="0" rIns="0" bIns="0" rtlCol="0" anchor="t"/>
          <a:lstStyle/>
          <a:p>
            <a:r>
              <a:rPr lang="en-US" err="1">
                <a:solidFill>
                  <a:srgbClr val="2B4561"/>
                </a:solidFill>
                <a:latin typeface="Poppins Light"/>
                <a:ea typeface="+mn-lt"/>
                <a:cs typeface="+mn-lt"/>
              </a:rPr>
              <a:t>Définir</a:t>
            </a:r>
            <a:r>
              <a:rPr lang="en-US" dirty="0">
                <a:solidFill>
                  <a:srgbClr val="2B4561"/>
                </a:solidFill>
                <a:latin typeface="Poppins Light"/>
                <a:ea typeface="+mn-lt"/>
                <a:cs typeface="+mn-lt"/>
              </a:rPr>
              <a:t> et appliquer des </a:t>
            </a:r>
            <a:r>
              <a:rPr lang="en-US" err="1">
                <a:solidFill>
                  <a:srgbClr val="2B4561"/>
                </a:solidFill>
                <a:latin typeface="Poppins Light"/>
                <a:ea typeface="+mn-lt"/>
                <a:cs typeface="+mn-lt"/>
              </a:rPr>
              <a:t>règles</a:t>
            </a:r>
            <a:r>
              <a:rPr lang="en-US" dirty="0">
                <a:solidFill>
                  <a:srgbClr val="2B4561"/>
                </a:solidFill>
                <a:latin typeface="Poppins Light"/>
                <a:ea typeface="+mn-lt"/>
                <a:cs typeface="+mn-lt"/>
              </a:rPr>
              <a:t> de base pour </a:t>
            </a:r>
            <a:r>
              <a:rPr lang="en-US" err="1">
                <a:solidFill>
                  <a:srgbClr val="2B4561"/>
                </a:solidFill>
                <a:latin typeface="Poppins Light"/>
                <a:ea typeface="+mn-lt"/>
                <a:cs typeface="+mn-lt"/>
              </a:rPr>
              <a:t>instaurer</a:t>
            </a:r>
            <a:r>
              <a:rPr lang="en-US" dirty="0">
                <a:solidFill>
                  <a:srgbClr val="2B4561"/>
                </a:solidFill>
                <a:latin typeface="Poppins Light"/>
                <a:ea typeface="+mn-lt"/>
                <a:cs typeface="+mn-lt"/>
              </a:rPr>
              <a:t> un cadre </a:t>
            </a:r>
            <a:r>
              <a:rPr lang="en-US" err="1">
                <a:solidFill>
                  <a:srgbClr val="2B4561"/>
                </a:solidFill>
                <a:latin typeface="Poppins Light"/>
                <a:ea typeface="+mn-lt"/>
                <a:cs typeface="+mn-lt"/>
              </a:rPr>
              <a:t>pédagogique</a:t>
            </a:r>
            <a:r>
              <a:rPr lang="en-US" dirty="0">
                <a:solidFill>
                  <a:srgbClr val="2B4561"/>
                </a:solidFill>
                <a:latin typeface="Poppins Light"/>
                <a:ea typeface="+mn-lt"/>
                <a:cs typeface="+mn-lt"/>
              </a:rPr>
              <a:t> </a:t>
            </a:r>
            <a:r>
              <a:rPr lang="en-US" err="1">
                <a:solidFill>
                  <a:srgbClr val="2B4561"/>
                </a:solidFill>
                <a:latin typeface="Poppins Light"/>
                <a:ea typeface="+mn-lt"/>
                <a:cs typeface="+mn-lt"/>
              </a:rPr>
              <a:t>sûr</a:t>
            </a:r>
            <a:r>
              <a:rPr lang="en-US" dirty="0">
                <a:solidFill>
                  <a:srgbClr val="2B4561"/>
                </a:solidFill>
                <a:latin typeface="Poppins Light"/>
                <a:ea typeface="+mn-lt"/>
                <a:cs typeface="+mn-lt"/>
              </a:rPr>
              <a:t> et </a:t>
            </a:r>
            <a:r>
              <a:rPr lang="en-US" err="1">
                <a:solidFill>
                  <a:srgbClr val="2B4561"/>
                </a:solidFill>
                <a:latin typeface="Poppins Light"/>
                <a:ea typeface="+mn-lt"/>
                <a:cs typeface="+mn-lt"/>
              </a:rPr>
              <a:t>respectueux</a:t>
            </a:r>
            <a:endParaRPr lang="en-US" err="1">
              <a:latin typeface="Poppins Light"/>
              <a:ea typeface="Calibri" panose="020F0502020204030204"/>
              <a:cs typeface="Calibri" panose="020F0502020204030204"/>
            </a:endParaRPr>
          </a:p>
          <a:p>
            <a:pPr marL="0" indent="0" algn="l">
              <a:lnSpc>
                <a:spcPts val="3000"/>
              </a:lnSpc>
              <a:buNone/>
            </a:pPr>
            <a:endParaRPr lang="en-US" sz="1800" dirty="0">
              <a:solidFill>
                <a:srgbClr val="2B4561"/>
              </a:solidFill>
              <a:latin typeface="Poppins Light"/>
              <a:cs typeface="Poppins Light"/>
            </a:endParaRPr>
          </a:p>
        </p:txBody>
      </p:sp>
      <p:sp>
        <p:nvSpPr>
          <p:cNvPr id="6" name="name_03"/>
          <p:cNvSpPr/>
          <p:nvPr/>
        </p:nvSpPr>
        <p:spPr>
          <a:xfrm>
            <a:off x="9324975" y="38576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03</a:t>
            </a:r>
            <a:endParaRPr lang="en-US" sz="7500" dirty="0"/>
          </a:p>
        </p:txBody>
      </p:sp>
      <p:sp>
        <p:nvSpPr>
          <p:cNvPr id="7" name="Discuss training objectives and how these align to your own expectations and learning goals"/>
          <p:cNvSpPr/>
          <p:nvPr/>
        </p:nvSpPr>
        <p:spPr>
          <a:xfrm>
            <a:off x="2476500" y="5792278"/>
            <a:ext cx="6496050" cy="762000"/>
          </a:xfrm>
          <a:prstGeom prst="rect">
            <a:avLst/>
          </a:prstGeom>
          <a:noFill/>
          <a:ln/>
        </p:spPr>
        <p:txBody>
          <a:bodyPr wrap="square" lIns="0" tIns="0" rIns="0" bIns="0" rtlCol="0" anchor="t"/>
          <a:lstStyle/>
          <a:p>
            <a:r>
              <a:rPr lang="en-US" dirty="0">
                <a:solidFill>
                  <a:srgbClr val="2B4561"/>
                </a:solidFill>
                <a:latin typeface="Poppins Light"/>
                <a:ea typeface="+mn-lt"/>
                <a:cs typeface="+mn-lt"/>
              </a:rPr>
              <a:t>Examiner les </a:t>
            </a:r>
            <a:r>
              <a:rPr lang="en-US" err="1">
                <a:solidFill>
                  <a:srgbClr val="2B4561"/>
                </a:solidFill>
                <a:latin typeface="Poppins Light"/>
                <a:ea typeface="+mn-lt"/>
                <a:cs typeface="+mn-lt"/>
              </a:rPr>
              <a:t>objectifs</a:t>
            </a:r>
            <a:r>
              <a:rPr lang="en-US" dirty="0">
                <a:solidFill>
                  <a:srgbClr val="2B4561"/>
                </a:solidFill>
                <a:latin typeface="Poppins Light"/>
                <a:ea typeface="+mn-lt"/>
                <a:cs typeface="+mn-lt"/>
              </a:rPr>
              <a:t> de la formation et de quelle manière </a:t>
            </a:r>
            <a:r>
              <a:rPr lang="en-US" err="1">
                <a:solidFill>
                  <a:srgbClr val="2B4561"/>
                </a:solidFill>
                <a:latin typeface="Poppins Light"/>
                <a:ea typeface="+mn-lt"/>
                <a:cs typeface="+mn-lt"/>
              </a:rPr>
              <a:t>ceux</a:t>
            </a:r>
            <a:r>
              <a:rPr lang="en-US" dirty="0">
                <a:solidFill>
                  <a:srgbClr val="2B4561"/>
                </a:solidFill>
                <a:latin typeface="Poppins Light"/>
                <a:ea typeface="+mn-lt"/>
                <a:cs typeface="+mn-lt"/>
              </a:rPr>
              <a:t>-ci </a:t>
            </a:r>
            <a:r>
              <a:rPr lang="en-US" err="1">
                <a:solidFill>
                  <a:srgbClr val="2B4561"/>
                </a:solidFill>
                <a:latin typeface="Poppins Light"/>
                <a:ea typeface="+mn-lt"/>
                <a:cs typeface="+mn-lt"/>
              </a:rPr>
              <a:t>coïncident</a:t>
            </a:r>
            <a:r>
              <a:rPr lang="en-US" dirty="0">
                <a:solidFill>
                  <a:srgbClr val="2B4561"/>
                </a:solidFill>
                <a:latin typeface="Poppins Light"/>
                <a:ea typeface="+mn-lt"/>
                <a:cs typeface="+mn-lt"/>
              </a:rPr>
              <a:t> avec </a:t>
            </a:r>
            <a:r>
              <a:rPr lang="en-US" err="1">
                <a:solidFill>
                  <a:srgbClr val="2B4561"/>
                </a:solidFill>
                <a:latin typeface="Poppins Light"/>
                <a:ea typeface="+mn-lt"/>
                <a:cs typeface="+mn-lt"/>
              </a:rPr>
              <a:t>vos</a:t>
            </a:r>
            <a:r>
              <a:rPr lang="en-US" dirty="0">
                <a:solidFill>
                  <a:srgbClr val="2B4561"/>
                </a:solidFill>
                <a:latin typeface="Poppins Light"/>
                <a:ea typeface="+mn-lt"/>
                <a:cs typeface="+mn-lt"/>
              </a:rPr>
              <a:t> </a:t>
            </a:r>
            <a:r>
              <a:rPr lang="en-US" err="1">
                <a:solidFill>
                  <a:srgbClr val="2B4561"/>
                </a:solidFill>
                <a:latin typeface="Poppins Light"/>
                <a:ea typeface="+mn-lt"/>
                <a:cs typeface="+mn-lt"/>
              </a:rPr>
              <a:t>propres</a:t>
            </a:r>
            <a:r>
              <a:rPr lang="en-US" dirty="0">
                <a:solidFill>
                  <a:srgbClr val="2B4561"/>
                </a:solidFill>
                <a:latin typeface="Poppins Light"/>
                <a:ea typeface="+mn-lt"/>
                <a:cs typeface="+mn-lt"/>
              </a:rPr>
              <a:t> </a:t>
            </a:r>
            <a:r>
              <a:rPr lang="en-US" err="1">
                <a:solidFill>
                  <a:srgbClr val="2B4561"/>
                </a:solidFill>
                <a:latin typeface="Poppins Light"/>
                <a:ea typeface="+mn-lt"/>
                <a:cs typeface="+mn-lt"/>
              </a:rPr>
              <a:t>attentes</a:t>
            </a:r>
            <a:r>
              <a:rPr lang="en-US" dirty="0">
                <a:solidFill>
                  <a:srgbClr val="2B4561"/>
                </a:solidFill>
                <a:latin typeface="Poppins Light"/>
                <a:ea typeface="+mn-lt"/>
                <a:cs typeface="+mn-lt"/>
              </a:rPr>
              <a:t> et </a:t>
            </a:r>
            <a:r>
              <a:rPr lang="en-US" err="1">
                <a:solidFill>
                  <a:srgbClr val="2B4561"/>
                </a:solidFill>
                <a:latin typeface="Poppins Light"/>
                <a:ea typeface="+mn-lt"/>
                <a:cs typeface="+mn-lt"/>
              </a:rPr>
              <a:t>objectifs</a:t>
            </a:r>
            <a:r>
              <a:rPr lang="en-US" dirty="0">
                <a:solidFill>
                  <a:srgbClr val="2B4561"/>
                </a:solidFill>
                <a:latin typeface="Poppins Light"/>
                <a:ea typeface="+mn-lt"/>
                <a:cs typeface="+mn-lt"/>
              </a:rPr>
              <a:t> </a:t>
            </a:r>
            <a:r>
              <a:rPr lang="en-US" err="1">
                <a:solidFill>
                  <a:srgbClr val="2B4561"/>
                </a:solidFill>
                <a:latin typeface="Poppins Light"/>
                <a:ea typeface="+mn-lt"/>
                <a:cs typeface="+mn-lt"/>
              </a:rPr>
              <a:t>d’apprentissage</a:t>
            </a:r>
            <a:r>
              <a:rPr lang="en-US" dirty="0">
                <a:solidFill>
                  <a:srgbClr val="2B4561"/>
                </a:solidFill>
                <a:latin typeface="Poppins Light"/>
                <a:ea typeface="+mn-lt"/>
                <a:cs typeface="+mn-lt"/>
              </a:rPr>
              <a:t> </a:t>
            </a:r>
            <a:endParaRPr lang="en-US" dirty="0">
              <a:latin typeface="Poppins Light"/>
              <a:ea typeface="Calibri" panose="020F0502020204030204"/>
              <a:cs typeface="Calibri" panose="020F0502020204030204"/>
            </a:endParaRPr>
          </a:p>
          <a:p>
            <a:pPr marL="0" indent="0" algn="l">
              <a:lnSpc>
                <a:spcPts val="3000"/>
              </a:lnSpc>
              <a:buNone/>
            </a:pPr>
            <a:endParaRPr lang="en-US" sz="1800" dirty="0">
              <a:solidFill>
                <a:srgbClr val="2B4561"/>
              </a:solidFill>
              <a:latin typeface="Poppins Light"/>
              <a:cs typeface="Poppins Light"/>
            </a:endParaRPr>
          </a:p>
        </p:txBody>
      </p:sp>
      <p:sp>
        <p:nvSpPr>
          <p:cNvPr id="8" name="name_02"/>
          <p:cNvSpPr/>
          <p:nvPr/>
        </p:nvSpPr>
        <p:spPr>
          <a:xfrm>
            <a:off x="942975" y="55721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02</a:t>
            </a:r>
            <a:endParaRPr lang="en-US" sz="7500" dirty="0"/>
          </a:p>
        </p:txBody>
      </p:sp>
      <p:sp>
        <p:nvSpPr>
          <p:cNvPr id="9" name="Introduce yourself and get to know participants and facilitators"/>
          <p:cNvSpPr/>
          <p:nvPr/>
        </p:nvSpPr>
        <p:spPr>
          <a:xfrm>
            <a:off x="2476500" y="4281577"/>
            <a:ext cx="6496050" cy="336071"/>
          </a:xfrm>
          <a:prstGeom prst="rect">
            <a:avLst/>
          </a:prstGeom>
          <a:noFill/>
          <a:ln/>
        </p:spPr>
        <p:txBody>
          <a:bodyPr wrap="square" lIns="0" tIns="0" rIns="0" bIns="0" rtlCol="0" anchor="t"/>
          <a:lstStyle/>
          <a:p>
            <a:r>
              <a:rPr lang="en-US" err="1">
                <a:solidFill>
                  <a:srgbClr val="2B4561"/>
                </a:solidFill>
                <a:latin typeface="Poppins Light"/>
                <a:ea typeface="+mn-lt"/>
                <a:cs typeface="+mn-lt"/>
              </a:rPr>
              <a:t>Présentation</a:t>
            </a:r>
            <a:r>
              <a:rPr lang="en-US">
                <a:solidFill>
                  <a:srgbClr val="2B4561"/>
                </a:solidFill>
                <a:latin typeface="Poppins Light"/>
                <a:ea typeface="+mn-lt"/>
                <a:cs typeface="+mn-lt"/>
              </a:rPr>
              <a:t> des </a:t>
            </a:r>
            <a:r>
              <a:rPr lang="en-US" sz="1800">
                <a:solidFill>
                  <a:srgbClr val="2B4561"/>
                </a:solidFill>
                <a:latin typeface="Poppins Light"/>
                <a:ea typeface="+mn-lt"/>
                <a:cs typeface="+mn-lt"/>
              </a:rPr>
              <a:t>participants </a:t>
            </a:r>
            <a:r>
              <a:rPr lang="en-US">
                <a:solidFill>
                  <a:srgbClr val="2B4561"/>
                </a:solidFill>
                <a:latin typeface="Poppins Light"/>
                <a:ea typeface="+mn-lt"/>
                <a:cs typeface="+mn-lt"/>
              </a:rPr>
              <a:t>et des animateurs</a:t>
            </a:r>
            <a:endParaRPr lang="en-US">
              <a:latin typeface="Poppins Light"/>
              <a:ea typeface="Calibri" panose="020F0502020204030204"/>
              <a:cs typeface="Calibri" panose="020F0502020204030204"/>
            </a:endParaRPr>
          </a:p>
          <a:p>
            <a:pPr marL="0" indent="0" algn="l">
              <a:lnSpc>
                <a:spcPts val="3000"/>
              </a:lnSpc>
              <a:buNone/>
            </a:pPr>
            <a:endParaRPr lang="en-US" sz="1800" dirty="0">
              <a:solidFill>
                <a:srgbClr val="2B4561"/>
              </a:solidFill>
              <a:latin typeface="Poppins Light"/>
              <a:cs typeface="Poppins Light"/>
            </a:endParaRPr>
          </a:p>
        </p:txBody>
      </p:sp>
      <p:sp>
        <p:nvSpPr>
          <p:cNvPr id="10" name="name_01"/>
          <p:cNvSpPr/>
          <p:nvPr/>
        </p:nvSpPr>
        <p:spPr>
          <a:xfrm>
            <a:off x="942975" y="38576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01</a:t>
            </a:r>
            <a:endParaRPr lang="en-US" sz="7500" dirty="0"/>
          </a:p>
        </p:txBody>
      </p:sp>
      <p:sp>
        <p:nvSpPr>
          <p:cNvPr id="11" name="Learning Objectives"/>
          <p:cNvSpPr/>
          <p:nvPr/>
        </p:nvSpPr>
        <p:spPr>
          <a:xfrm>
            <a:off x="952500" y="800100"/>
            <a:ext cx="16268700" cy="904875"/>
          </a:xfrm>
          <a:prstGeom prst="rect">
            <a:avLst/>
          </a:prstGeom>
          <a:noFill/>
          <a:ln/>
        </p:spPr>
        <p:txBody>
          <a:bodyPr wrap="square" lIns="0" tIns="0" rIns="0" bIns="0" rtlCol="0" anchor="b"/>
          <a:lstStyle/>
          <a:p>
            <a:r>
              <a:rPr lang="en-US" sz="5250" b="1" dirty="0">
                <a:solidFill>
                  <a:srgbClr val="FFFFFF"/>
                </a:solidFill>
                <a:latin typeface="Poppins SemiBold"/>
                <a:ea typeface="+mn-lt"/>
                <a:cs typeface="+mn-lt"/>
              </a:rPr>
              <a:t>OBJECTIFS DE LA SESSION</a:t>
            </a:r>
            <a:endParaRPr lang="en-US" dirty="0">
              <a:latin typeface="Poppins SemiBo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a:effectLst/>
      </p:bgPr>
    </p:bg>
    <p:spTree>
      <p:nvGrpSpPr>
        <p:cNvPr id="1" name=""/>
        <p:cNvGrpSpPr/>
        <p:nvPr/>
      </p:nvGrpSpPr>
      <p:grpSpPr>
        <a:xfrm>
          <a:off x="0" y="0"/>
          <a:ext cx="0" cy="0"/>
          <a:chOff x="0" y="0"/>
          <a:chExt cx="0" cy="0"/>
        </a:xfrm>
      </p:grpSpPr>
      <p:pic>
        <p:nvPicPr>
          <p:cNvPr id="2" name="Line 1" descr="preencoded.png"/>
          <p:cNvPicPr>
            <a:picLocks noChangeAspect="1"/>
          </p:cNvPicPr>
          <p:nvPr/>
        </p:nvPicPr>
        <p:blipFill>
          <a:blip r:embed="rId3"/>
          <a:srcRect/>
          <a:stretch/>
        </p:blipFill>
        <p:spPr>
          <a:xfrm>
            <a:off x="5905500" y="2914650"/>
            <a:ext cx="14288" cy="6915150"/>
          </a:xfrm>
          <a:prstGeom prst="rect">
            <a:avLst/>
          </a:prstGeom>
        </p:spPr>
      </p:pic>
      <p:pic>
        <p:nvPicPr>
          <p:cNvPr id="3" name="Frame 2095584900"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0"/>
            <a:ext cx="18288000" cy="2505075"/>
          </a:xfrm>
          <a:prstGeom prst="rect">
            <a:avLst/>
          </a:prstGeom>
        </p:spPr>
      </p:pic>
      <p:pic>
        <p:nvPicPr>
          <p:cNvPr id="4" name="Block 1"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52500" y="2914650"/>
            <a:ext cx="4349150" cy="714375"/>
          </a:xfrm>
          <a:prstGeom prst="rect">
            <a:avLst/>
          </a:prstGeom>
        </p:spPr>
      </p:pic>
      <p:pic>
        <p:nvPicPr>
          <p:cNvPr id="5" name="image24.png" descr="preencoded.png"/>
          <p:cNvPicPr>
            <a:picLocks noChangeAspect="1"/>
          </p:cNvPicPr>
          <p:nvPr/>
        </p:nvPicPr>
        <p:blipFill>
          <a:blip r:embed="rId8"/>
          <a:srcRect/>
          <a:stretch/>
        </p:blipFill>
        <p:spPr>
          <a:xfrm>
            <a:off x="6515100" y="3114675"/>
            <a:ext cx="10287000" cy="6791325"/>
          </a:xfrm>
          <a:prstGeom prst="rect">
            <a:avLst/>
          </a:prstGeom>
        </p:spPr>
      </p:pic>
      <p:sp>
        <p:nvSpPr>
          <p:cNvPr id="6" name="Step to setup and run a feedback mechanism"/>
          <p:cNvSpPr/>
          <p:nvPr/>
        </p:nvSpPr>
        <p:spPr>
          <a:xfrm>
            <a:off x="952500" y="1087288"/>
            <a:ext cx="16402050" cy="904875"/>
          </a:xfrm>
          <a:prstGeom prst="rect">
            <a:avLst/>
          </a:prstGeom>
          <a:noFill/>
          <a:ln/>
        </p:spPr>
        <p:txBody>
          <a:bodyPr wrap="square" lIns="0" tIns="0" rIns="0" bIns="0" rtlCol="0" anchor="b"/>
          <a:lstStyle/>
          <a:p>
            <a:r>
              <a:rPr lang="en-US" sz="5250" b="1">
                <a:solidFill>
                  <a:srgbClr val="FFFFFF"/>
                </a:solidFill>
                <a:latin typeface="Poppins SemiBold"/>
                <a:ea typeface="+mn-lt"/>
                <a:cs typeface="+mn-lt"/>
              </a:rPr>
              <a:t>Étapes de </a:t>
            </a:r>
            <a:r>
              <a:rPr lang="en-US" sz="5250" b="1" err="1">
                <a:solidFill>
                  <a:srgbClr val="FFFFFF"/>
                </a:solidFill>
                <a:latin typeface="Poppins SemiBold"/>
                <a:ea typeface="+mn-lt"/>
                <a:cs typeface="+mn-lt"/>
              </a:rPr>
              <a:t>création</a:t>
            </a:r>
            <a:r>
              <a:rPr lang="en-US" sz="5250" b="1">
                <a:solidFill>
                  <a:srgbClr val="FFFFFF"/>
                </a:solidFill>
                <a:latin typeface="Poppins SemiBold"/>
                <a:ea typeface="+mn-lt"/>
                <a:cs typeface="+mn-lt"/>
              </a:rPr>
              <a:t> et de gestion d’un </a:t>
            </a:r>
            <a:r>
              <a:rPr lang="en-US" sz="5250" b="1" err="1">
                <a:solidFill>
                  <a:srgbClr val="FFFFFF"/>
                </a:solidFill>
                <a:latin typeface="Poppins SemiBold"/>
                <a:ea typeface="+mn-lt"/>
                <a:cs typeface="+mn-lt"/>
              </a:rPr>
              <a:t>mécanisme</a:t>
            </a:r>
            <a:r>
              <a:rPr lang="en-US" sz="5250" b="1">
                <a:solidFill>
                  <a:srgbClr val="FFFFFF"/>
                </a:solidFill>
                <a:latin typeface="Poppins SemiBold"/>
                <a:ea typeface="+mn-lt"/>
                <a:cs typeface="+mn-lt"/>
              </a:rPr>
              <a:t> de retour </a:t>
            </a:r>
            <a:r>
              <a:rPr lang="en-US" sz="5250" b="1" err="1">
                <a:solidFill>
                  <a:srgbClr val="FFFFFF"/>
                </a:solidFill>
                <a:latin typeface="Poppins SemiBold"/>
                <a:ea typeface="+mn-lt"/>
                <a:cs typeface="+mn-lt"/>
              </a:rPr>
              <a:t>d’information</a:t>
            </a:r>
            <a:endParaRPr lang="en-US" err="1">
              <a:latin typeface="Poppins SemiBold"/>
            </a:endParaRPr>
          </a:p>
        </p:txBody>
      </p:sp>
      <p:sp>
        <p:nvSpPr>
          <p:cNvPr id="7" name="Did you agree"/>
          <p:cNvSpPr/>
          <p:nvPr/>
        </p:nvSpPr>
        <p:spPr>
          <a:xfrm>
            <a:off x="1123950" y="3017089"/>
            <a:ext cx="4313925" cy="714375"/>
          </a:xfrm>
          <a:prstGeom prst="rect">
            <a:avLst/>
          </a:prstGeom>
          <a:noFill/>
          <a:ln/>
        </p:spPr>
        <p:txBody>
          <a:bodyPr wrap="square" lIns="0" tIns="0" rIns="0" bIns="0" rtlCol="0" anchor="t"/>
          <a:lstStyle/>
          <a:p>
            <a:r>
              <a:rPr lang="en-US" sz="3000" b="1" err="1">
                <a:solidFill>
                  <a:srgbClr val="FFFFFF"/>
                </a:solidFill>
                <a:latin typeface="Poppins SemiBold"/>
                <a:ea typeface="+mn-lt"/>
                <a:cs typeface="+mn-lt"/>
              </a:rPr>
              <a:t>Êtes-vous</a:t>
            </a:r>
            <a:r>
              <a:rPr lang="en-US" sz="3000" b="1" dirty="0">
                <a:solidFill>
                  <a:srgbClr val="FFFFFF"/>
                </a:solidFill>
                <a:latin typeface="Poppins SemiBold"/>
                <a:ea typeface="+mn-lt"/>
                <a:cs typeface="+mn-lt"/>
              </a:rPr>
              <a:t> </a:t>
            </a:r>
            <a:r>
              <a:rPr lang="en-US" sz="3000" b="1" err="1">
                <a:solidFill>
                  <a:srgbClr val="FFFFFF"/>
                </a:solidFill>
                <a:latin typeface="Poppins SemiBold"/>
                <a:ea typeface="+mn-lt"/>
                <a:cs typeface="+mn-lt"/>
              </a:rPr>
              <a:t>d’accord</a:t>
            </a:r>
            <a:r>
              <a:rPr lang="en-US" sz="3000" b="1">
                <a:solidFill>
                  <a:srgbClr val="FFFFFF"/>
                </a:solidFill>
                <a:latin typeface="Poppins SemiBold"/>
                <a:ea typeface="+mn-lt"/>
                <a:cs typeface="+mn-lt"/>
              </a:rPr>
              <a:t> ?</a:t>
            </a:r>
            <a:endParaRPr lang="en-US" b="1">
              <a:latin typeface="Poppins SemiBold"/>
              <a:ea typeface="+mn-lt"/>
              <a:cs typeface="+mn-lt"/>
            </a:endParaRPr>
          </a:p>
          <a:p>
            <a:pPr marL="0" indent="0" algn="l">
              <a:lnSpc>
                <a:spcPts val="5625"/>
              </a:lnSpc>
              <a:buNone/>
            </a:pPr>
            <a:endParaRPr lang="en-US" sz="3000" dirty="0">
              <a:solidFill>
                <a:srgbClr val="FFFFFF"/>
              </a:solidFill>
              <a:latin typeface="Poppins SemiBold"/>
              <a:cs typeface="Poppins SemiBo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Block 1"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2500" y="2914650"/>
            <a:ext cx="6155126" cy="857250"/>
          </a:xfrm>
          <a:prstGeom prst="rect">
            <a:avLst/>
          </a:prstGeom>
        </p:spPr>
      </p:pic>
      <p:pic>
        <p:nvPicPr>
          <p:cNvPr id="4" name="image17.png" descr="preencoded.png"/>
          <p:cNvPicPr>
            <a:picLocks noChangeAspect="1"/>
          </p:cNvPicPr>
          <p:nvPr/>
        </p:nvPicPr>
        <p:blipFill>
          <a:blip r:embed="rId7"/>
          <a:srcRect/>
          <a:stretch/>
        </p:blipFill>
        <p:spPr>
          <a:xfrm>
            <a:off x="952500" y="4181475"/>
            <a:ext cx="9465171" cy="5171628"/>
          </a:xfrm>
          <a:prstGeom prst="rect">
            <a:avLst/>
          </a:prstGeom>
        </p:spPr>
      </p:pic>
      <p:pic>
        <p:nvPicPr>
          <p:cNvPr id="5" name="image23.png" descr="preencoded.png"/>
          <p:cNvPicPr>
            <a:picLocks noChangeAspect="1"/>
          </p:cNvPicPr>
          <p:nvPr/>
        </p:nvPicPr>
        <p:blipFill>
          <a:blip r:embed="rId8"/>
          <a:srcRect/>
          <a:stretch/>
        </p:blipFill>
        <p:spPr>
          <a:xfrm>
            <a:off x="12865708" y="3343275"/>
            <a:ext cx="3193107" cy="5784014"/>
          </a:xfrm>
          <a:prstGeom prst="rect">
            <a:avLst/>
          </a:prstGeom>
        </p:spPr>
      </p:pic>
      <p:sp>
        <p:nvSpPr>
          <p:cNvPr id="6" name="What is the biggest challenge in collecting rapid social insights"/>
          <p:cNvSpPr/>
          <p:nvPr/>
        </p:nvSpPr>
        <p:spPr>
          <a:xfrm>
            <a:off x="952500" y="342900"/>
            <a:ext cx="17259300" cy="1809750"/>
          </a:xfrm>
          <a:prstGeom prst="rect">
            <a:avLst/>
          </a:prstGeom>
          <a:noFill/>
          <a:ln/>
        </p:spPr>
        <p:txBody>
          <a:bodyPr wrap="square" lIns="0" tIns="0" rIns="0" bIns="0" rtlCol="0" anchor="b"/>
          <a:lstStyle/>
          <a:p>
            <a:r>
              <a:rPr lang="en-US" sz="5250" b="1" dirty="0">
                <a:solidFill>
                  <a:srgbClr val="FFFFFF"/>
                </a:solidFill>
                <a:latin typeface="Poppins SemiBold"/>
                <a:ea typeface="+mn-lt"/>
                <a:cs typeface="+mn-lt"/>
              </a:rPr>
              <a:t>Quelle </a:t>
            </a:r>
            <a:r>
              <a:rPr lang="en-US" sz="5250" b="1" err="1">
                <a:solidFill>
                  <a:srgbClr val="FFFFFF"/>
                </a:solidFill>
                <a:latin typeface="Poppins SemiBold"/>
                <a:ea typeface="+mn-lt"/>
                <a:cs typeface="+mn-lt"/>
              </a:rPr>
              <a:t>est</a:t>
            </a:r>
            <a:r>
              <a:rPr lang="en-US" sz="5250" b="1" dirty="0">
                <a:solidFill>
                  <a:srgbClr val="FFFFFF"/>
                </a:solidFill>
                <a:latin typeface="Poppins SemiBold"/>
                <a:ea typeface="+mn-lt"/>
                <a:cs typeface="+mn-lt"/>
              </a:rPr>
              <a:t> la </a:t>
            </a:r>
            <a:r>
              <a:rPr lang="en-US" sz="5250" b="1" err="1">
                <a:solidFill>
                  <a:srgbClr val="FFFFFF"/>
                </a:solidFill>
                <a:latin typeface="Poppins SemiBold"/>
                <a:ea typeface="+mn-lt"/>
                <a:cs typeface="+mn-lt"/>
              </a:rPr>
              <a:t>principale</a:t>
            </a:r>
            <a:r>
              <a:rPr lang="en-US" sz="5250" b="1" dirty="0">
                <a:solidFill>
                  <a:srgbClr val="FFFFFF"/>
                </a:solidFill>
                <a:latin typeface="Poppins SemiBold"/>
                <a:ea typeface="+mn-lt"/>
                <a:cs typeface="+mn-lt"/>
              </a:rPr>
              <a:t> </a:t>
            </a:r>
            <a:r>
              <a:rPr lang="en-US" sz="5250" b="1" err="1">
                <a:solidFill>
                  <a:srgbClr val="FFFFFF"/>
                </a:solidFill>
                <a:latin typeface="Poppins SemiBold"/>
                <a:ea typeface="+mn-lt"/>
                <a:cs typeface="+mn-lt"/>
              </a:rPr>
              <a:t>difficulté</a:t>
            </a:r>
            <a:r>
              <a:rPr lang="en-US" sz="5250" b="1" dirty="0">
                <a:solidFill>
                  <a:srgbClr val="FFFFFF"/>
                </a:solidFill>
                <a:latin typeface="Poppins SemiBold"/>
                <a:ea typeface="+mn-lt"/>
                <a:cs typeface="+mn-lt"/>
              </a:rPr>
              <a:t> </a:t>
            </a:r>
            <a:r>
              <a:rPr lang="en-US" sz="5250" b="1" err="1">
                <a:solidFill>
                  <a:srgbClr val="FFFFFF"/>
                </a:solidFill>
                <a:latin typeface="Poppins SemiBold"/>
                <a:ea typeface="+mn-lt"/>
                <a:cs typeface="+mn-lt"/>
              </a:rPr>
              <a:t>liée</a:t>
            </a:r>
            <a:r>
              <a:rPr lang="en-US" sz="5250" b="1" dirty="0">
                <a:solidFill>
                  <a:srgbClr val="FFFFFF"/>
                </a:solidFill>
                <a:latin typeface="Poppins SemiBold"/>
                <a:ea typeface="+mn-lt"/>
                <a:cs typeface="+mn-lt"/>
              </a:rPr>
              <a:t> à la </a:t>
            </a:r>
            <a:r>
              <a:rPr lang="en-US" sz="5250" b="1" err="1">
                <a:solidFill>
                  <a:srgbClr val="FFFFFF"/>
                </a:solidFill>
                <a:latin typeface="Poppins SemiBold"/>
                <a:ea typeface="+mn-lt"/>
                <a:cs typeface="+mn-lt"/>
              </a:rPr>
              <a:t>collecte</a:t>
            </a:r>
            <a:r>
              <a:rPr lang="en-US" sz="5250" b="1" dirty="0">
                <a:solidFill>
                  <a:srgbClr val="FFFFFF"/>
                </a:solidFill>
                <a:latin typeface="Poppins SemiBold"/>
                <a:ea typeface="+mn-lt"/>
                <a:cs typeface="+mn-lt"/>
              </a:rPr>
              <a:t> </a:t>
            </a:r>
            <a:r>
              <a:rPr lang="en-US" sz="5250" b="1" err="1">
                <a:solidFill>
                  <a:srgbClr val="FFFFFF"/>
                </a:solidFill>
                <a:latin typeface="Poppins SemiBold"/>
                <a:ea typeface="+mn-lt"/>
                <a:cs typeface="+mn-lt"/>
              </a:rPr>
              <a:t>rapide</a:t>
            </a:r>
            <a:r>
              <a:rPr lang="en-US" sz="5250" b="1" dirty="0">
                <a:solidFill>
                  <a:srgbClr val="FFFFFF"/>
                </a:solidFill>
                <a:latin typeface="Poppins SemiBold"/>
                <a:ea typeface="+mn-lt"/>
                <a:cs typeface="+mn-lt"/>
              </a:rPr>
              <a:t> </a:t>
            </a:r>
            <a:r>
              <a:rPr lang="en-US" sz="5250" b="1" err="1">
                <a:solidFill>
                  <a:srgbClr val="FFFFFF"/>
                </a:solidFill>
                <a:latin typeface="Poppins SemiBold"/>
                <a:ea typeface="+mn-lt"/>
                <a:cs typeface="+mn-lt"/>
              </a:rPr>
              <a:t>d’informations</a:t>
            </a:r>
            <a:r>
              <a:rPr lang="en-US" sz="5250" b="1" dirty="0">
                <a:solidFill>
                  <a:srgbClr val="FFFFFF"/>
                </a:solidFill>
                <a:latin typeface="Poppins SemiBold"/>
                <a:ea typeface="+mn-lt"/>
                <a:cs typeface="+mn-lt"/>
              </a:rPr>
              <a:t> au sein des </a:t>
            </a:r>
            <a:r>
              <a:rPr lang="en-US" sz="5250" b="1" err="1">
                <a:solidFill>
                  <a:srgbClr val="FFFFFF"/>
                </a:solidFill>
                <a:latin typeface="Poppins SemiBold"/>
                <a:ea typeface="+mn-lt"/>
                <a:cs typeface="+mn-lt"/>
              </a:rPr>
              <a:t>communautés</a:t>
            </a:r>
            <a:r>
              <a:rPr lang="en-US" sz="5250" b="1" dirty="0">
                <a:solidFill>
                  <a:srgbClr val="FFFFFF"/>
                </a:solidFill>
                <a:latin typeface="Poppins SemiBold"/>
                <a:ea typeface="+mn-lt"/>
                <a:cs typeface="+mn-lt"/>
              </a:rPr>
              <a:t> ?</a:t>
            </a:r>
            <a:endParaRPr lang="en-US" b="1" dirty="0">
              <a:latin typeface="Poppins SemiBold"/>
              <a:ea typeface="+mn-lt"/>
              <a:cs typeface="+mn-lt"/>
            </a:endParaRPr>
          </a:p>
        </p:txBody>
      </p:sp>
      <p:sp>
        <p:nvSpPr>
          <p:cNvPr id="7" name="Acting on the data"/>
          <p:cNvSpPr/>
          <p:nvPr/>
        </p:nvSpPr>
        <p:spPr>
          <a:xfrm>
            <a:off x="1156658" y="3060221"/>
            <a:ext cx="5832175" cy="1428750"/>
          </a:xfrm>
          <a:prstGeom prst="rect">
            <a:avLst/>
          </a:prstGeom>
          <a:noFill/>
          <a:ln/>
        </p:spPr>
        <p:txBody>
          <a:bodyPr wrap="square" lIns="0" tIns="0" rIns="0" bIns="0" rtlCol="0" anchor="t"/>
          <a:lstStyle/>
          <a:p>
            <a:r>
              <a:rPr lang="en-US" sz="3000" b="1">
                <a:solidFill>
                  <a:srgbClr val="FFFFFF"/>
                </a:solidFill>
                <a:latin typeface="Poppins SemiBold"/>
                <a:ea typeface="+mn-lt"/>
                <a:cs typeface="+mn-lt"/>
              </a:rPr>
              <a:t>…</a:t>
            </a:r>
            <a:r>
              <a:rPr lang="en-US" sz="3000" b="1" err="1">
                <a:solidFill>
                  <a:srgbClr val="FFFFFF"/>
                </a:solidFill>
                <a:latin typeface="Poppins SemiBold"/>
                <a:ea typeface="+mn-lt"/>
                <a:cs typeface="+mn-lt"/>
              </a:rPr>
              <a:t>tenir</a:t>
            </a:r>
            <a:r>
              <a:rPr lang="en-US" sz="3000" b="1" dirty="0">
                <a:solidFill>
                  <a:srgbClr val="FFFFFF"/>
                </a:solidFill>
                <a:latin typeface="Poppins SemiBold"/>
                <a:ea typeface="+mn-lt"/>
                <a:cs typeface="+mn-lt"/>
              </a:rPr>
              <a:t> </a:t>
            </a:r>
            <a:r>
              <a:rPr lang="en-US" sz="3000" b="1" err="1">
                <a:solidFill>
                  <a:srgbClr val="FFFFFF"/>
                </a:solidFill>
                <a:latin typeface="Poppins SemiBold"/>
                <a:ea typeface="+mn-lt"/>
                <a:cs typeface="+mn-lt"/>
              </a:rPr>
              <a:t>compte</a:t>
            </a:r>
            <a:r>
              <a:rPr lang="en-US" sz="3000" b="1">
                <a:solidFill>
                  <a:srgbClr val="FFFFFF"/>
                </a:solidFill>
                <a:latin typeface="Poppins SemiBold"/>
                <a:ea typeface="+mn-lt"/>
                <a:cs typeface="+mn-lt"/>
              </a:rPr>
              <a:t> des données ! </a:t>
            </a:r>
            <a:endParaRPr lang="en-US">
              <a:latin typeface="Poppins SemiBold"/>
            </a:endParaRPr>
          </a:p>
          <a:p>
            <a:pPr>
              <a:lnSpc>
                <a:spcPts val="5625"/>
              </a:lnSpc>
            </a:pPr>
            <a:r>
              <a:rPr lang="en-US" sz="3000" dirty="0">
                <a:solidFill>
                  <a:srgbClr val="FFFFFF"/>
                </a:solidFill>
                <a:latin typeface="Poppins SemiBold"/>
                <a:ea typeface="Poppins SemiBold" pitchFamily="34" charset="-122"/>
                <a:cs typeface="Poppins SemiBold"/>
              </a:rPr>
              <a:t> 
 </a:t>
            </a:r>
            <a:endParaRPr lang="en-US" sz="3000">
              <a:latin typeface="Poppins SemiBold"/>
              <a:ea typeface="Calibri"/>
              <a:cs typeface="Poppins SemiBo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a:effectLst/>
      </p:bgPr>
    </p:bg>
    <p:spTree>
      <p:nvGrpSpPr>
        <p:cNvPr id="1" name=""/>
        <p:cNvGrpSpPr/>
        <p:nvPr/>
      </p:nvGrpSpPr>
      <p:grpSpPr>
        <a:xfrm>
          <a:off x="0" y="0"/>
          <a:ext cx="0" cy="0"/>
          <a:chOff x="0" y="0"/>
          <a:chExt cx="0" cy="0"/>
        </a:xfrm>
      </p:grpSpPr>
      <p:pic>
        <p:nvPicPr>
          <p:cNvPr id="2" name="Block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52500" y="3876675"/>
            <a:ext cx="16383000" cy="714375"/>
          </a:xfrm>
          <a:prstGeom prst="rect">
            <a:avLst/>
          </a:prstGeom>
        </p:spPr>
      </p:pic>
      <p:pic>
        <p:nvPicPr>
          <p:cNvPr id="3" name="Frame 2095584900"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0"/>
            <a:ext cx="18288000" cy="2505075"/>
          </a:xfrm>
          <a:prstGeom prst="rect">
            <a:avLst/>
          </a:prstGeom>
        </p:spPr>
      </p:pic>
      <p:sp>
        <p:nvSpPr>
          <p:cNvPr id="4" name="People using kachasu homemade spirit to prevent and treat cholera Some had taken selfloved ones to health facilities given antibiotics sent home Transport was challenging roads impassable local taxis wouldnt collect people  Belief that the central CTC del"/>
          <p:cNvSpPr/>
          <p:nvPr/>
        </p:nvSpPr>
        <p:spPr>
          <a:xfrm>
            <a:off x="9439275" y="5857875"/>
            <a:ext cx="8001000" cy="1571625"/>
          </a:xfrm>
          <a:prstGeom prst="rect">
            <a:avLst/>
          </a:prstGeom>
          <a:noFill/>
          <a:ln/>
        </p:spPr>
        <p:txBody>
          <a:bodyPr wrap="square" lIns="0" tIns="0" rIns="0" bIns="0" rtlCol="0" anchor="t"/>
          <a:lstStyle/>
          <a:p>
            <a:r>
              <a:rPr lang="en-US" sz="1500" err="1">
                <a:solidFill>
                  <a:srgbClr val="0D0D0D"/>
                </a:solidFill>
                <a:latin typeface="Poppins Light"/>
                <a:ea typeface="+mn-lt"/>
                <a:cs typeface="+mn-lt"/>
              </a:rPr>
              <a:t>Consommation</a:t>
            </a:r>
            <a:r>
              <a:rPr lang="en-US" sz="1500">
                <a:solidFill>
                  <a:srgbClr val="0D0D0D"/>
                </a:solidFill>
                <a:latin typeface="Poppins Light"/>
                <a:ea typeface="+mn-lt"/>
                <a:cs typeface="+mn-lt"/>
              </a:rPr>
              <a:t> de </a:t>
            </a:r>
            <a:r>
              <a:rPr lang="en-US" sz="1500" i="1" err="1">
                <a:solidFill>
                  <a:srgbClr val="0D0D0D"/>
                </a:solidFill>
                <a:latin typeface="Poppins Light"/>
                <a:ea typeface="+mn-lt"/>
                <a:cs typeface="+mn-lt"/>
              </a:rPr>
              <a:t>kachasu</a:t>
            </a:r>
            <a:r>
              <a:rPr lang="en-US" sz="1500">
                <a:solidFill>
                  <a:srgbClr val="0D0D0D"/>
                </a:solidFill>
                <a:latin typeface="Poppins Light"/>
                <a:ea typeface="+mn-lt"/>
                <a:cs typeface="+mn-lt"/>
              </a:rPr>
              <a:t> (</a:t>
            </a:r>
            <a:r>
              <a:rPr lang="en-US" sz="1500" err="1">
                <a:solidFill>
                  <a:srgbClr val="0D0D0D"/>
                </a:solidFill>
                <a:latin typeface="Poppins Light"/>
                <a:ea typeface="+mn-lt"/>
                <a:cs typeface="+mn-lt"/>
              </a:rPr>
              <a:t>alcool</a:t>
            </a:r>
            <a:r>
              <a:rPr lang="en-US" sz="1500">
                <a:solidFill>
                  <a:srgbClr val="0D0D0D"/>
                </a:solidFill>
                <a:latin typeface="Poppins Light"/>
                <a:ea typeface="+mn-lt"/>
                <a:cs typeface="+mn-lt"/>
              </a:rPr>
              <a:t> de fabrication </a:t>
            </a:r>
            <a:r>
              <a:rPr lang="en-US" sz="1500" err="1">
                <a:solidFill>
                  <a:srgbClr val="0D0D0D"/>
                </a:solidFill>
                <a:latin typeface="Poppins Light"/>
                <a:ea typeface="+mn-lt"/>
                <a:cs typeface="+mn-lt"/>
              </a:rPr>
              <a:t>artisanale</a:t>
            </a:r>
            <a:r>
              <a:rPr lang="en-US" sz="1500">
                <a:solidFill>
                  <a:srgbClr val="0D0D0D"/>
                </a:solidFill>
                <a:latin typeface="Poppins Light"/>
                <a:ea typeface="+mn-lt"/>
                <a:cs typeface="+mn-lt"/>
              </a:rPr>
              <a:t>) pour </a:t>
            </a:r>
            <a:r>
              <a:rPr lang="en-US" sz="1500" err="1">
                <a:solidFill>
                  <a:srgbClr val="0D0D0D"/>
                </a:solidFill>
                <a:latin typeface="Poppins Light"/>
                <a:ea typeface="+mn-lt"/>
                <a:cs typeface="+mn-lt"/>
              </a:rPr>
              <a:t>prévenir</a:t>
            </a:r>
            <a:r>
              <a:rPr lang="en-US" sz="1500">
                <a:solidFill>
                  <a:srgbClr val="0D0D0D"/>
                </a:solidFill>
                <a:latin typeface="Poppins Light"/>
                <a:ea typeface="+mn-lt"/>
                <a:cs typeface="+mn-lt"/>
              </a:rPr>
              <a:t> et </a:t>
            </a:r>
            <a:r>
              <a:rPr lang="en-US" sz="1500" err="1">
                <a:solidFill>
                  <a:srgbClr val="0D0D0D"/>
                </a:solidFill>
                <a:latin typeface="Poppins Light"/>
                <a:ea typeface="+mn-lt"/>
                <a:cs typeface="+mn-lt"/>
              </a:rPr>
              <a:t>traiter</a:t>
            </a:r>
            <a:r>
              <a:rPr lang="en-US" sz="1500" dirty="0">
                <a:solidFill>
                  <a:srgbClr val="0D0D0D"/>
                </a:solidFill>
                <a:latin typeface="Poppins Light"/>
                <a:ea typeface="+mn-lt"/>
                <a:cs typeface="+mn-lt"/>
              </a:rPr>
              <a:t> </a:t>
            </a:r>
            <a:r>
              <a:rPr lang="en-US" sz="1500">
                <a:solidFill>
                  <a:srgbClr val="0D0D0D"/>
                </a:solidFill>
                <a:latin typeface="Poppins Light"/>
                <a:ea typeface="+mn-lt"/>
                <a:cs typeface="+mn-lt"/>
              </a:rPr>
              <a:t>le </a:t>
            </a:r>
            <a:r>
              <a:rPr lang="en-US" sz="1500" err="1">
                <a:solidFill>
                  <a:srgbClr val="0D0D0D"/>
                </a:solidFill>
                <a:latin typeface="Poppins Light"/>
                <a:ea typeface="+mn-lt"/>
                <a:cs typeface="+mn-lt"/>
              </a:rPr>
              <a:t>choléra</a:t>
            </a:r>
            <a:r>
              <a:rPr lang="en-US" sz="1500">
                <a:solidFill>
                  <a:srgbClr val="0D0D0D"/>
                </a:solidFill>
                <a:latin typeface="Poppins Light"/>
                <a:ea typeface="+mn-lt"/>
                <a:cs typeface="+mn-lt"/>
              </a:rPr>
              <a:t>.</a:t>
            </a:r>
            <a:endParaRPr lang="en-US">
              <a:latin typeface="Poppins Light"/>
              <a:ea typeface="Calibri" panose="020F0502020204030204"/>
              <a:cs typeface="Calibri" panose="020F0502020204030204"/>
            </a:endParaRPr>
          </a:p>
          <a:p>
            <a:r>
              <a:rPr lang="en-US" sz="1500">
                <a:solidFill>
                  <a:srgbClr val="0D0D0D"/>
                </a:solidFill>
                <a:latin typeface="Poppins Light"/>
                <a:ea typeface="+mn-lt"/>
                <a:cs typeface="+mn-lt"/>
              </a:rPr>
              <a:t>Certains </a:t>
            </a:r>
            <a:r>
              <a:rPr lang="en-US" sz="1500" err="1">
                <a:solidFill>
                  <a:srgbClr val="0D0D0D"/>
                </a:solidFill>
                <a:latin typeface="Poppins Light"/>
                <a:ea typeface="+mn-lt"/>
                <a:cs typeface="+mn-lt"/>
              </a:rPr>
              <a:t>s’étaient</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rendus</a:t>
            </a:r>
            <a:r>
              <a:rPr lang="en-US" sz="1500">
                <a:solidFill>
                  <a:srgbClr val="0D0D0D"/>
                </a:solidFill>
                <a:latin typeface="Poppins Light"/>
                <a:ea typeface="+mn-lt"/>
                <a:cs typeface="+mn-lt"/>
              </a:rPr>
              <a:t> dans des </a:t>
            </a:r>
            <a:r>
              <a:rPr lang="en-US" sz="1500" err="1">
                <a:solidFill>
                  <a:srgbClr val="0D0D0D"/>
                </a:solidFill>
                <a:latin typeface="Poppins Light"/>
                <a:ea typeface="+mn-lt"/>
                <a:cs typeface="+mn-lt"/>
              </a:rPr>
              <a:t>centres</a:t>
            </a:r>
            <a:r>
              <a:rPr lang="en-US" sz="1500">
                <a:solidFill>
                  <a:srgbClr val="0D0D0D"/>
                </a:solidFill>
                <a:latin typeface="Poppins Light"/>
                <a:ea typeface="+mn-lt"/>
                <a:cs typeface="+mn-lt"/>
              </a:rPr>
              <a:t> de </a:t>
            </a:r>
            <a:r>
              <a:rPr lang="en-US" sz="1500" err="1">
                <a:solidFill>
                  <a:srgbClr val="0D0D0D"/>
                </a:solidFill>
                <a:latin typeface="Poppins Light"/>
                <a:ea typeface="+mn-lt"/>
                <a:cs typeface="+mn-lt"/>
              </a:rPr>
              <a:t>soins</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ou</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avaient</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emmené</a:t>
            </a:r>
            <a:r>
              <a:rPr lang="en-US" sz="1500">
                <a:solidFill>
                  <a:srgbClr val="0D0D0D"/>
                </a:solidFill>
                <a:latin typeface="Poppins Light"/>
                <a:ea typeface="+mn-lt"/>
                <a:cs typeface="+mn-lt"/>
              </a:rPr>
              <a:t> des </a:t>
            </a:r>
            <a:r>
              <a:rPr lang="en-US" sz="1500" err="1">
                <a:solidFill>
                  <a:srgbClr val="0D0D0D"/>
                </a:solidFill>
                <a:latin typeface="Poppins Light"/>
                <a:ea typeface="+mn-lt"/>
                <a:cs typeface="+mn-lt"/>
              </a:rPr>
              <a:t>proches</a:t>
            </a:r>
            <a:r>
              <a:rPr lang="en-US" sz="1500">
                <a:solidFill>
                  <a:srgbClr val="0D0D0D"/>
                </a:solidFill>
                <a:latin typeface="Poppins Light"/>
                <a:ea typeface="+mn-lt"/>
                <a:cs typeface="+mn-lt"/>
              </a:rPr>
              <a:t> dans </a:t>
            </a:r>
            <a:r>
              <a:rPr lang="en-US" sz="1500" err="1">
                <a:solidFill>
                  <a:srgbClr val="0D0D0D"/>
                </a:solidFill>
                <a:latin typeface="Poppins Light"/>
                <a:ea typeface="+mn-lt"/>
                <a:cs typeface="+mn-lt"/>
              </a:rPr>
              <a:t>ces</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centres</a:t>
            </a:r>
            <a:r>
              <a:rPr lang="en-US" sz="1500">
                <a:solidFill>
                  <a:srgbClr val="0D0D0D"/>
                </a:solidFill>
                <a:latin typeface="Poppins Light"/>
                <a:ea typeface="+mn-lt"/>
                <a:cs typeface="+mn-lt"/>
              </a:rPr>
              <a:t> : administration </a:t>
            </a:r>
            <a:r>
              <a:rPr lang="en-US" sz="1500" err="1">
                <a:solidFill>
                  <a:srgbClr val="0D0D0D"/>
                </a:solidFill>
                <a:latin typeface="Poppins Light"/>
                <a:ea typeface="+mn-lt"/>
                <a:cs typeface="+mn-lt"/>
              </a:rPr>
              <a:t>d'antibiotiques</a:t>
            </a:r>
            <a:r>
              <a:rPr lang="en-US" sz="1500">
                <a:solidFill>
                  <a:srgbClr val="0D0D0D"/>
                </a:solidFill>
                <a:latin typeface="Poppins Light"/>
                <a:ea typeface="+mn-lt"/>
                <a:cs typeface="+mn-lt"/>
              </a:rPr>
              <a:t>, renvoi à la </a:t>
            </a:r>
            <a:r>
              <a:rPr lang="en-US" sz="1500" err="1">
                <a:solidFill>
                  <a:srgbClr val="0D0D0D"/>
                </a:solidFill>
                <a:latin typeface="Poppins Light"/>
                <a:ea typeface="+mn-lt"/>
                <a:cs typeface="+mn-lt"/>
              </a:rPr>
              <a:t>maison</a:t>
            </a:r>
            <a:r>
              <a:rPr lang="en-US" sz="1500">
                <a:solidFill>
                  <a:srgbClr val="0D0D0D"/>
                </a:solidFill>
                <a:latin typeface="Poppins Light"/>
                <a:ea typeface="+mn-lt"/>
                <a:cs typeface="+mn-lt"/>
              </a:rPr>
              <a:t>.</a:t>
            </a:r>
            <a:endParaRPr lang="en-US">
              <a:latin typeface="Poppins Light"/>
              <a:ea typeface="Calibri" panose="020F0502020204030204"/>
              <a:cs typeface="Calibri" panose="020F0502020204030204"/>
            </a:endParaRPr>
          </a:p>
          <a:p>
            <a:r>
              <a:rPr lang="en-US" sz="1500">
                <a:solidFill>
                  <a:srgbClr val="0D0D0D"/>
                </a:solidFill>
                <a:latin typeface="Poppins Light"/>
                <a:ea typeface="+mn-lt"/>
                <a:cs typeface="+mn-lt"/>
              </a:rPr>
              <a:t>Obstacles </a:t>
            </a:r>
            <a:r>
              <a:rPr lang="en-US" sz="1500" err="1">
                <a:solidFill>
                  <a:srgbClr val="0D0D0D"/>
                </a:solidFill>
                <a:latin typeface="Poppins Light"/>
                <a:ea typeface="+mn-lt"/>
                <a:cs typeface="+mn-lt"/>
              </a:rPr>
              <a:t>liés</a:t>
            </a:r>
            <a:r>
              <a:rPr lang="en-US" sz="1500">
                <a:solidFill>
                  <a:srgbClr val="0D0D0D"/>
                </a:solidFill>
                <a:latin typeface="Poppins Light"/>
                <a:ea typeface="+mn-lt"/>
                <a:cs typeface="+mn-lt"/>
              </a:rPr>
              <a:t> aux transports : routes </a:t>
            </a:r>
            <a:r>
              <a:rPr lang="en-US" sz="1500" err="1">
                <a:solidFill>
                  <a:srgbClr val="0D0D0D"/>
                </a:solidFill>
                <a:latin typeface="Poppins Light"/>
                <a:ea typeface="+mn-lt"/>
                <a:cs typeface="+mn-lt"/>
              </a:rPr>
              <a:t>impraticables</a:t>
            </a:r>
            <a:r>
              <a:rPr lang="en-US" sz="1500">
                <a:solidFill>
                  <a:srgbClr val="0D0D0D"/>
                </a:solidFill>
                <a:latin typeface="Poppins Light"/>
                <a:ea typeface="+mn-lt"/>
                <a:cs typeface="+mn-lt"/>
              </a:rPr>
              <a:t>, </a:t>
            </a:r>
            <a:r>
              <a:rPr lang="en-US" sz="1500" err="1">
                <a:solidFill>
                  <a:srgbClr val="0D0D0D"/>
                </a:solidFill>
                <a:latin typeface="Poppins Light"/>
                <a:ea typeface="+mn-lt"/>
                <a:cs typeface="+mn-lt"/>
              </a:rPr>
              <a:t>refus</a:t>
            </a:r>
            <a:r>
              <a:rPr lang="en-US" sz="1500">
                <a:solidFill>
                  <a:srgbClr val="0D0D0D"/>
                </a:solidFill>
                <a:latin typeface="Poppins Light"/>
                <a:ea typeface="+mn-lt"/>
                <a:cs typeface="+mn-lt"/>
              </a:rPr>
              <a:t> de </a:t>
            </a:r>
            <a:r>
              <a:rPr lang="en-US" sz="1500" err="1">
                <a:solidFill>
                  <a:srgbClr val="0D0D0D"/>
                </a:solidFill>
                <a:latin typeface="Poppins Light"/>
                <a:ea typeface="+mn-lt"/>
                <a:cs typeface="+mn-lt"/>
              </a:rPr>
              <a:t>prise</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en</a:t>
            </a:r>
            <a:r>
              <a:rPr lang="en-US" sz="1500">
                <a:solidFill>
                  <a:srgbClr val="0D0D0D"/>
                </a:solidFill>
                <a:latin typeface="Poppins Light"/>
                <a:ea typeface="+mn-lt"/>
                <a:cs typeface="+mn-lt"/>
              </a:rPr>
              <a:t> charge par taxis </a:t>
            </a:r>
            <a:r>
              <a:rPr lang="en-US" sz="1500" err="1">
                <a:solidFill>
                  <a:srgbClr val="0D0D0D"/>
                </a:solidFill>
                <a:latin typeface="Poppins Light"/>
                <a:ea typeface="+mn-lt"/>
                <a:cs typeface="+mn-lt"/>
              </a:rPr>
              <a:t>locaux</a:t>
            </a:r>
            <a:r>
              <a:rPr lang="en-US" sz="1500">
                <a:solidFill>
                  <a:srgbClr val="0D0D0D"/>
                </a:solidFill>
                <a:latin typeface="Poppins Light"/>
                <a:ea typeface="+mn-lt"/>
                <a:cs typeface="+mn-lt"/>
              </a:rPr>
              <a:t>, </a:t>
            </a:r>
            <a:r>
              <a:rPr lang="en-US" sz="1500" err="1">
                <a:solidFill>
                  <a:srgbClr val="0D0D0D"/>
                </a:solidFill>
                <a:latin typeface="Poppins Light"/>
                <a:ea typeface="+mn-lt"/>
                <a:cs typeface="+mn-lt"/>
              </a:rPr>
              <a:t>coût</a:t>
            </a:r>
            <a:r>
              <a:rPr lang="en-US" sz="1500">
                <a:solidFill>
                  <a:srgbClr val="0D0D0D"/>
                </a:solidFill>
                <a:latin typeface="Poppins Light"/>
                <a:ea typeface="+mn-lt"/>
                <a:cs typeface="+mn-lt"/>
              </a:rPr>
              <a:t>.</a:t>
            </a:r>
            <a:endParaRPr lang="en-US">
              <a:latin typeface="Poppins Light"/>
              <a:ea typeface="Calibri" panose="020F0502020204030204"/>
              <a:cs typeface="Calibri" panose="020F0502020204030204"/>
            </a:endParaRPr>
          </a:p>
          <a:p>
            <a:r>
              <a:rPr lang="en-US" sz="1500" err="1">
                <a:solidFill>
                  <a:srgbClr val="0D0D0D"/>
                </a:solidFill>
                <a:latin typeface="Poppins Light"/>
                <a:ea typeface="+mn-lt"/>
                <a:cs typeface="+mn-lt"/>
              </a:rPr>
              <a:t>Croyance</a:t>
            </a:r>
            <a:r>
              <a:rPr lang="en-US" sz="1500">
                <a:solidFill>
                  <a:srgbClr val="0D0D0D"/>
                </a:solidFill>
                <a:latin typeface="Poppins Light"/>
                <a:ea typeface="+mn-lt"/>
                <a:cs typeface="+mn-lt"/>
              </a:rPr>
              <a:t> que le principal CTC </a:t>
            </a:r>
            <a:r>
              <a:rPr lang="en-US" sz="1500" err="1">
                <a:solidFill>
                  <a:srgbClr val="0D0D0D"/>
                </a:solidFill>
                <a:latin typeface="Poppins Light"/>
                <a:ea typeface="+mn-lt"/>
                <a:cs typeface="+mn-lt"/>
              </a:rPr>
              <a:t>dispensait</a:t>
            </a:r>
            <a:r>
              <a:rPr lang="en-US" sz="1500">
                <a:solidFill>
                  <a:srgbClr val="0D0D0D"/>
                </a:solidFill>
                <a:latin typeface="Poppins Light"/>
                <a:ea typeface="+mn-lt"/>
                <a:cs typeface="+mn-lt"/>
              </a:rPr>
              <a:t> des </a:t>
            </a:r>
            <a:r>
              <a:rPr lang="en-US" sz="1500" err="1">
                <a:solidFill>
                  <a:srgbClr val="0D0D0D"/>
                </a:solidFill>
                <a:latin typeface="Poppins Light"/>
                <a:ea typeface="+mn-lt"/>
                <a:cs typeface="+mn-lt"/>
              </a:rPr>
              <a:t>soins</a:t>
            </a:r>
            <a:r>
              <a:rPr lang="en-US" sz="1500">
                <a:solidFill>
                  <a:srgbClr val="0D0D0D"/>
                </a:solidFill>
                <a:latin typeface="Poppins Light"/>
                <a:ea typeface="+mn-lt"/>
                <a:cs typeface="+mn-lt"/>
              </a:rPr>
              <a:t> de très </a:t>
            </a:r>
            <a:r>
              <a:rPr lang="en-US" sz="1500" err="1">
                <a:solidFill>
                  <a:srgbClr val="0D0D0D"/>
                </a:solidFill>
                <a:latin typeface="Poppins Light"/>
                <a:ea typeface="+mn-lt"/>
                <a:cs typeface="+mn-lt"/>
              </a:rPr>
              <a:t>mauvaise</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qualité</a:t>
            </a:r>
            <a:r>
              <a:rPr lang="en-US" sz="1500">
                <a:solidFill>
                  <a:srgbClr val="0D0D0D"/>
                </a:solidFill>
                <a:latin typeface="Poppins Light"/>
                <a:ea typeface="+mn-lt"/>
                <a:cs typeface="+mn-lt"/>
              </a:rPr>
              <a:t> et que </a:t>
            </a:r>
            <a:r>
              <a:rPr lang="en-US" sz="1500" err="1">
                <a:solidFill>
                  <a:srgbClr val="0D0D0D"/>
                </a:solidFill>
                <a:latin typeface="Poppins Light"/>
                <a:ea typeface="+mn-lt"/>
                <a:cs typeface="+mn-lt"/>
              </a:rPr>
              <a:t>l’on</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risquait</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d’y</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mourir</a:t>
            </a:r>
            <a:r>
              <a:rPr lang="en-US" sz="1500">
                <a:solidFill>
                  <a:srgbClr val="0D0D0D"/>
                </a:solidFill>
                <a:latin typeface="Poppins Light"/>
                <a:ea typeface="+mn-lt"/>
                <a:cs typeface="+mn-lt"/>
              </a:rPr>
              <a:t>.</a:t>
            </a:r>
            <a:endParaRPr lang="en-US">
              <a:latin typeface="Poppins Light"/>
              <a:ea typeface="Calibri" panose="020F0502020204030204"/>
              <a:cs typeface="Calibri" panose="020F0502020204030204"/>
            </a:endParaRPr>
          </a:p>
          <a:p>
            <a:pPr marL="285750" indent="-285750">
              <a:buFont typeface="Arial"/>
              <a:buChar char="•"/>
            </a:pPr>
            <a:endParaRPr lang="en-US"/>
          </a:p>
          <a:p>
            <a:pPr marL="0" indent="0" algn="l">
              <a:lnSpc>
                <a:spcPts val="2475"/>
              </a:lnSpc>
              <a:buNone/>
            </a:pPr>
            <a:endParaRPr lang="en-US" sz="1500" dirty="0">
              <a:solidFill>
                <a:srgbClr val="0D0D0D"/>
              </a:solidFill>
              <a:latin typeface="Poppins Light"/>
              <a:cs typeface="Poppins Light"/>
            </a:endParaRPr>
          </a:p>
        </p:txBody>
      </p:sp>
      <p:sp>
        <p:nvSpPr>
          <p:cNvPr id="5" name="Other feedback from community"/>
          <p:cNvSpPr/>
          <p:nvPr/>
        </p:nvSpPr>
        <p:spPr>
          <a:xfrm>
            <a:off x="9439275" y="5153025"/>
            <a:ext cx="8001000" cy="428625"/>
          </a:xfrm>
          <a:prstGeom prst="rect">
            <a:avLst/>
          </a:prstGeom>
          <a:noFill/>
          <a:ln/>
        </p:spPr>
        <p:txBody>
          <a:bodyPr wrap="square" lIns="0" tIns="0" rIns="0" bIns="0" rtlCol="0" anchor="t"/>
          <a:lstStyle/>
          <a:p>
            <a:r>
              <a:rPr lang="en-US" sz="2250" b="1" err="1">
                <a:solidFill>
                  <a:srgbClr val="0D0D0D"/>
                </a:solidFill>
                <a:latin typeface="Poppins SemiBold"/>
                <a:ea typeface="+mn-lt"/>
                <a:cs typeface="+mn-lt"/>
              </a:rPr>
              <a:t>Autres</a:t>
            </a:r>
            <a:r>
              <a:rPr lang="en-US" sz="2250" b="1">
                <a:solidFill>
                  <a:srgbClr val="0D0D0D"/>
                </a:solidFill>
                <a:latin typeface="Poppins SemiBold"/>
                <a:ea typeface="+mn-lt"/>
                <a:cs typeface="+mn-lt"/>
              </a:rPr>
              <a:t> retours </a:t>
            </a:r>
            <a:r>
              <a:rPr lang="en-US" sz="2250" b="1" err="1">
                <a:solidFill>
                  <a:srgbClr val="0D0D0D"/>
                </a:solidFill>
                <a:latin typeface="Poppins SemiBold"/>
                <a:ea typeface="+mn-lt"/>
                <a:cs typeface="+mn-lt"/>
              </a:rPr>
              <a:t>d’information</a:t>
            </a:r>
            <a:r>
              <a:rPr lang="en-US" sz="2250" b="1">
                <a:solidFill>
                  <a:srgbClr val="0D0D0D"/>
                </a:solidFill>
                <a:latin typeface="Poppins SemiBold"/>
                <a:ea typeface="+mn-lt"/>
                <a:cs typeface="+mn-lt"/>
              </a:rPr>
              <a:t> de la communauté</a:t>
            </a:r>
            <a:endParaRPr lang="en-US">
              <a:latin typeface="Poppins SemiBold"/>
            </a:endParaRPr>
          </a:p>
          <a:p>
            <a:pPr marL="0" indent="0" algn="l">
              <a:lnSpc>
                <a:spcPts val="3375"/>
              </a:lnSpc>
              <a:buNone/>
            </a:pPr>
            <a:endParaRPr lang="en-US" sz="2250" dirty="0">
              <a:solidFill>
                <a:srgbClr val="0D0D0D"/>
              </a:solidFill>
              <a:latin typeface="Poppins SemiBold"/>
              <a:cs typeface="Poppins SemiBold"/>
            </a:endParaRPr>
          </a:p>
        </p:txBody>
      </p:sp>
      <p:sp>
        <p:nvSpPr>
          <p:cNvPr id="6" name="What would you do to respond"/>
          <p:cNvSpPr/>
          <p:nvPr/>
        </p:nvSpPr>
        <p:spPr>
          <a:xfrm>
            <a:off x="1104900" y="3979114"/>
            <a:ext cx="10553700" cy="714375"/>
          </a:xfrm>
          <a:prstGeom prst="rect">
            <a:avLst/>
          </a:prstGeom>
          <a:noFill/>
          <a:ln/>
        </p:spPr>
        <p:txBody>
          <a:bodyPr wrap="square" lIns="0" tIns="0" rIns="0" bIns="0" rtlCol="0" anchor="t"/>
          <a:lstStyle/>
          <a:p>
            <a:r>
              <a:rPr lang="en-US" sz="3000" b="1" dirty="0">
                <a:solidFill>
                  <a:srgbClr val="FFFFFF"/>
                </a:solidFill>
                <a:latin typeface="Poppins SemiBold"/>
                <a:ea typeface="+mn-lt"/>
                <a:cs typeface="+mn-lt"/>
              </a:rPr>
              <a:t>Quelle intervention </a:t>
            </a:r>
            <a:r>
              <a:rPr lang="en-US" sz="3000" b="1" err="1">
                <a:solidFill>
                  <a:srgbClr val="FFFFFF"/>
                </a:solidFill>
                <a:latin typeface="Poppins SemiBold"/>
                <a:ea typeface="+mn-lt"/>
                <a:cs typeface="+mn-lt"/>
              </a:rPr>
              <a:t>auriez-vous</a:t>
            </a:r>
            <a:r>
              <a:rPr lang="en-US" sz="3000" b="1" dirty="0">
                <a:solidFill>
                  <a:srgbClr val="FFFFFF"/>
                </a:solidFill>
                <a:latin typeface="Poppins SemiBold"/>
                <a:ea typeface="+mn-lt"/>
                <a:cs typeface="+mn-lt"/>
              </a:rPr>
              <a:t> mise </a:t>
            </a:r>
            <a:r>
              <a:rPr lang="en-US" sz="3000" b="1" err="1">
                <a:solidFill>
                  <a:srgbClr val="FFFFFF"/>
                </a:solidFill>
                <a:latin typeface="Poppins SemiBold"/>
                <a:ea typeface="+mn-lt"/>
                <a:cs typeface="+mn-lt"/>
              </a:rPr>
              <a:t>en</a:t>
            </a:r>
            <a:r>
              <a:rPr lang="en-US" sz="3000" b="1" dirty="0">
                <a:solidFill>
                  <a:srgbClr val="FFFFFF"/>
                </a:solidFill>
                <a:latin typeface="Poppins SemiBold"/>
                <a:ea typeface="+mn-lt"/>
                <a:cs typeface="+mn-lt"/>
              </a:rPr>
              <a:t> place ?</a:t>
            </a:r>
            <a:endParaRPr lang="en-US" b="1" dirty="0">
              <a:latin typeface="Poppins SemiBold"/>
              <a:ea typeface="+mn-lt"/>
              <a:cs typeface="+mn-lt"/>
            </a:endParaRPr>
          </a:p>
        </p:txBody>
      </p:sp>
      <p:sp>
        <p:nvSpPr>
          <p:cNvPr id="7" name="Case study Zambia cholera outbreak"/>
          <p:cNvSpPr/>
          <p:nvPr/>
        </p:nvSpPr>
        <p:spPr>
          <a:xfrm>
            <a:off x="952500" y="952500"/>
            <a:ext cx="16402050" cy="904875"/>
          </a:xfrm>
          <a:prstGeom prst="rect">
            <a:avLst/>
          </a:prstGeom>
          <a:noFill/>
          <a:ln/>
        </p:spPr>
        <p:txBody>
          <a:bodyPr wrap="square" lIns="0" tIns="0" rIns="0" bIns="0" rtlCol="0" anchor="b"/>
          <a:lstStyle/>
          <a:p>
            <a:r>
              <a:rPr lang="en-US" sz="5250" b="1" dirty="0">
                <a:solidFill>
                  <a:srgbClr val="FFFFFF"/>
                </a:solidFill>
                <a:latin typeface="Poppins SemiBold"/>
                <a:ea typeface="+mn-lt"/>
                <a:cs typeface="+mn-lt"/>
              </a:rPr>
              <a:t>Étude de </a:t>
            </a:r>
            <a:r>
              <a:rPr lang="en-US" sz="5250" b="1" err="1">
                <a:solidFill>
                  <a:srgbClr val="FFFFFF"/>
                </a:solidFill>
                <a:latin typeface="Poppins SemiBold"/>
                <a:ea typeface="+mn-lt"/>
                <a:cs typeface="+mn-lt"/>
              </a:rPr>
              <a:t>cas</a:t>
            </a:r>
            <a:r>
              <a:rPr lang="en-US" sz="5250" b="1" dirty="0">
                <a:solidFill>
                  <a:srgbClr val="FFFFFF"/>
                </a:solidFill>
                <a:latin typeface="Poppins SemiBold"/>
                <a:ea typeface="+mn-lt"/>
                <a:cs typeface="+mn-lt"/>
              </a:rPr>
              <a:t> : </a:t>
            </a:r>
            <a:r>
              <a:rPr lang="en-US" sz="5250" b="1" err="1">
                <a:solidFill>
                  <a:srgbClr val="FFFFFF"/>
                </a:solidFill>
                <a:latin typeface="Poppins SemiBold"/>
                <a:ea typeface="+mn-lt"/>
                <a:cs typeface="+mn-lt"/>
              </a:rPr>
              <a:t>épidémie</a:t>
            </a:r>
            <a:r>
              <a:rPr lang="en-US" sz="5250" b="1" dirty="0">
                <a:solidFill>
                  <a:srgbClr val="FFFFFF"/>
                </a:solidFill>
                <a:latin typeface="Poppins SemiBold"/>
                <a:ea typeface="+mn-lt"/>
                <a:cs typeface="+mn-lt"/>
              </a:rPr>
              <a:t> de </a:t>
            </a:r>
            <a:r>
              <a:rPr lang="en-US" sz="5250" b="1" err="1">
                <a:solidFill>
                  <a:srgbClr val="FFFFFF"/>
                </a:solidFill>
                <a:latin typeface="Poppins SemiBold"/>
                <a:ea typeface="+mn-lt"/>
                <a:cs typeface="+mn-lt"/>
              </a:rPr>
              <a:t>choléra</a:t>
            </a:r>
            <a:r>
              <a:rPr lang="en-US" sz="5250" b="1" dirty="0">
                <a:solidFill>
                  <a:srgbClr val="FFFFFF"/>
                </a:solidFill>
                <a:latin typeface="Poppins SemiBold"/>
                <a:ea typeface="+mn-lt"/>
                <a:cs typeface="+mn-lt"/>
              </a:rPr>
              <a:t> </a:t>
            </a:r>
            <a:r>
              <a:rPr lang="en-US" sz="5250" b="1" err="1">
                <a:solidFill>
                  <a:srgbClr val="FFFFFF"/>
                </a:solidFill>
                <a:latin typeface="Poppins SemiBold"/>
                <a:ea typeface="+mn-lt"/>
                <a:cs typeface="+mn-lt"/>
              </a:rPr>
              <a:t>en</a:t>
            </a:r>
            <a:r>
              <a:rPr lang="en-US" sz="5250" b="1" dirty="0">
                <a:solidFill>
                  <a:srgbClr val="FFFFFF"/>
                </a:solidFill>
                <a:latin typeface="Poppins SemiBold"/>
                <a:ea typeface="+mn-lt"/>
                <a:cs typeface="+mn-lt"/>
              </a:rPr>
              <a:t> </a:t>
            </a:r>
            <a:r>
              <a:rPr lang="en-US" sz="5250" b="1" err="1">
                <a:solidFill>
                  <a:srgbClr val="FFFFFF"/>
                </a:solidFill>
                <a:latin typeface="Poppins SemiBold"/>
                <a:ea typeface="+mn-lt"/>
                <a:cs typeface="+mn-lt"/>
              </a:rPr>
              <a:t>Zambie</a:t>
            </a:r>
            <a:r>
              <a:rPr lang="en-US" sz="5250" b="1" dirty="0">
                <a:solidFill>
                  <a:srgbClr val="FFFFFF"/>
                </a:solidFill>
                <a:latin typeface="Poppins SemiBold"/>
                <a:ea typeface="+mn-lt"/>
                <a:cs typeface="+mn-lt"/>
              </a:rPr>
              <a:t> </a:t>
            </a:r>
            <a:endParaRPr lang="en-US" dirty="0">
              <a:latin typeface="Poppins SemiBold"/>
            </a:endParaRPr>
          </a:p>
        </p:txBody>
      </p:sp>
      <p:sp>
        <p:nvSpPr>
          <p:cNvPr id="8" name="Increasing cases especially in Lusaka hotspots with high case fatality rates linked to late health facility attendance Community feedback from families showed overall good levels of knowledge Price of chlorine almost doubled during the outbreak Most at-ri"/>
          <p:cNvSpPr/>
          <p:nvPr/>
        </p:nvSpPr>
        <p:spPr>
          <a:xfrm>
            <a:off x="952500" y="5857875"/>
            <a:ext cx="7315200" cy="1885950"/>
          </a:xfrm>
          <a:prstGeom prst="rect">
            <a:avLst/>
          </a:prstGeom>
          <a:noFill/>
          <a:ln/>
        </p:spPr>
        <p:txBody>
          <a:bodyPr wrap="square" lIns="0" tIns="0" rIns="0" bIns="0" rtlCol="0" anchor="t"/>
          <a:lstStyle/>
          <a:p>
            <a:r>
              <a:rPr lang="en-US" sz="1500">
                <a:solidFill>
                  <a:srgbClr val="0D0D0D"/>
                </a:solidFill>
                <a:latin typeface="Poppins Light"/>
                <a:ea typeface="+mn-lt"/>
                <a:cs typeface="+mn-lt"/>
              </a:rPr>
              <a:t>Nombre de contaminations en hausse, notamment dans les points chauds de la province de Lusaka, où le taux de létalité était élevé en raison d’une présentation tardive dans les </a:t>
            </a:r>
            <a:r>
              <a:rPr lang="en-US" sz="1500" err="1">
                <a:solidFill>
                  <a:srgbClr val="0D0D0D"/>
                </a:solidFill>
                <a:latin typeface="Poppins Light"/>
                <a:ea typeface="+mn-lt"/>
                <a:cs typeface="+mn-lt"/>
              </a:rPr>
              <a:t>centres</a:t>
            </a:r>
            <a:r>
              <a:rPr lang="en-US" sz="1500">
                <a:solidFill>
                  <a:srgbClr val="0D0D0D"/>
                </a:solidFill>
                <a:latin typeface="Poppins Light"/>
                <a:ea typeface="+mn-lt"/>
                <a:cs typeface="+mn-lt"/>
              </a:rPr>
              <a:t> de </a:t>
            </a:r>
            <a:r>
              <a:rPr lang="en-US" sz="1500" err="1">
                <a:solidFill>
                  <a:srgbClr val="0D0D0D"/>
                </a:solidFill>
                <a:latin typeface="Poppins Light"/>
                <a:ea typeface="+mn-lt"/>
                <a:cs typeface="+mn-lt"/>
              </a:rPr>
              <a:t>soins</a:t>
            </a:r>
            <a:r>
              <a:rPr lang="en-US" sz="1500">
                <a:solidFill>
                  <a:srgbClr val="0D0D0D"/>
                </a:solidFill>
                <a:latin typeface="Poppins Light"/>
                <a:ea typeface="+mn-lt"/>
                <a:cs typeface="+mn-lt"/>
              </a:rPr>
              <a:t>. </a:t>
            </a:r>
            <a:endParaRPr lang="en-US">
              <a:latin typeface="Poppins Light"/>
              <a:ea typeface="Calibri" panose="020F0502020204030204"/>
              <a:cs typeface="Calibri" panose="020F0502020204030204"/>
            </a:endParaRPr>
          </a:p>
          <a:p>
            <a:r>
              <a:rPr lang="en-US" sz="1500">
                <a:solidFill>
                  <a:srgbClr val="0D0D0D"/>
                </a:solidFill>
                <a:latin typeface="Poppins Light"/>
                <a:ea typeface="+mn-lt"/>
                <a:cs typeface="+mn-lt"/>
              </a:rPr>
              <a:t>Les retours </a:t>
            </a:r>
            <a:r>
              <a:rPr lang="en-US" sz="1500" err="1">
                <a:solidFill>
                  <a:srgbClr val="0D0D0D"/>
                </a:solidFill>
                <a:latin typeface="Poppins Light"/>
                <a:ea typeface="+mn-lt"/>
                <a:cs typeface="+mn-lt"/>
              </a:rPr>
              <a:t>d’information</a:t>
            </a:r>
            <a:r>
              <a:rPr lang="en-US" sz="1500">
                <a:solidFill>
                  <a:srgbClr val="0D0D0D"/>
                </a:solidFill>
                <a:latin typeface="Poppins Light"/>
                <a:ea typeface="+mn-lt"/>
                <a:cs typeface="+mn-lt"/>
              </a:rPr>
              <a:t> de la communauté montraient que les familles étaient globalement bien informées.</a:t>
            </a:r>
            <a:endParaRPr lang="en-US">
              <a:latin typeface="Poppins Light"/>
              <a:ea typeface="Calibri" panose="020F0502020204030204"/>
              <a:cs typeface="Calibri" panose="020F0502020204030204"/>
            </a:endParaRPr>
          </a:p>
          <a:p>
            <a:r>
              <a:rPr lang="en-US" sz="1500">
                <a:solidFill>
                  <a:srgbClr val="0D0D0D"/>
                </a:solidFill>
                <a:latin typeface="Poppins Light"/>
                <a:ea typeface="+mn-lt"/>
                <a:cs typeface="+mn-lt"/>
              </a:rPr>
              <a:t>Le prix du chlore a </a:t>
            </a:r>
            <a:r>
              <a:rPr lang="en-US" sz="1500" err="1">
                <a:solidFill>
                  <a:srgbClr val="0D0D0D"/>
                </a:solidFill>
                <a:latin typeface="Poppins Light"/>
                <a:ea typeface="+mn-lt"/>
                <a:cs typeface="+mn-lt"/>
              </a:rPr>
              <a:t>quasiment</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doublé</a:t>
            </a:r>
            <a:r>
              <a:rPr lang="en-US" sz="1500">
                <a:solidFill>
                  <a:srgbClr val="0D0D0D"/>
                </a:solidFill>
                <a:latin typeface="Poppins Light"/>
                <a:ea typeface="+mn-lt"/>
                <a:cs typeface="+mn-lt"/>
              </a:rPr>
              <a:t> pendant </a:t>
            </a:r>
            <a:r>
              <a:rPr lang="en-US" sz="1500" err="1">
                <a:solidFill>
                  <a:srgbClr val="0D0D0D"/>
                </a:solidFill>
                <a:latin typeface="Poppins Light"/>
                <a:ea typeface="+mn-lt"/>
                <a:cs typeface="+mn-lt"/>
              </a:rPr>
              <a:t>l’épidémie</a:t>
            </a:r>
            <a:r>
              <a:rPr lang="en-US" sz="1500">
                <a:solidFill>
                  <a:srgbClr val="0D0D0D"/>
                </a:solidFill>
                <a:latin typeface="Poppins Light"/>
                <a:ea typeface="+mn-lt"/>
                <a:cs typeface="+mn-lt"/>
              </a:rPr>
              <a:t>.</a:t>
            </a:r>
            <a:endParaRPr lang="en-US">
              <a:latin typeface="Poppins Light"/>
              <a:ea typeface="Calibri" panose="020F0502020204030204"/>
              <a:cs typeface="Calibri" panose="020F0502020204030204"/>
            </a:endParaRPr>
          </a:p>
          <a:p>
            <a:r>
              <a:rPr lang="en-US" sz="1500">
                <a:solidFill>
                  <a:srgbClr val="0D0D0D"/>
                </a:solidFill>
                <a:latin typeface="Poppins Light"/>
                <a:ea typeface="+mn-lt"/>
                <a:cs typeface="+mn-lt"/>
              </a:rPr>
              <a:t>Les </a:t>
            </a:r>
            <a:r>
              <a:rPr lang="en-US" sz="1500" err="1">
                <a:solidFill>
                  <a:srgbClr val="0D0D0D"/>
                </a:solidFill>
                <a:latin typeface="Poppins Light"/>
                <a:ea typeface="+mn-lt"/>
                <a:cs typeface="+mn-lt"/>
              </a:rPr>
              <a:t>personnes</a:t>
            </a:r>
            <a:r>
              <a:rPr lang="en-US" sz="1500">
                <a:solidFill>
                  <a:srgbClr val="0D0D0D"/>
                </a:solidFill>
                <a:latin typeface="Poppins Light"/>
                <a:ea typeface="+mn-lt"/>
                <a:cs typeface="+mn-lt"/>
              </a:rPr>
              <a:t> les plus </a:t>
            </a:r>
            <a:r>
              <a:rPr lang="en-US" sz="1500" err="1">
                <a:solidFill>
                  <a:srgbClr val="0D0D0D"/>
                </a:solidFill>
                <a:latin typeface="Poppins Light"/>
                <a:ea typeface="+mn-lt"/>
                <a:cs typeface="+mn-lt"/>
              </a:rPr>
              <a:t>exposées</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étaient</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celles</a:t>
            </a:r>
            <a:r>
              <a:rPr lang="en-US" sz="1500">
                <a:solidFill>
                  <a:srgbClr val="0D0D0D"/>
                </a:solidFill>
                <a:latin typeface="Poppins Light"/>
                <a:ea typeface="+mn-lt"/>
                <a:cs typeface="+mn-lt"/>
              </a:rPr>
              <a:t> qui </a:t>
            </a:r>
            <a:r>
              <a:rPr lang="en-US" sz="1500" err="1">
                <a:solidFill>
                  <a:srgbClr val="0D0D0D"/>
                </a:solidFill>
                <a:latin typeface="Poppins Light"/>
                <a:ea typeface="+mn-lt"/>
                <a:cs typeface="+mn-lt"/>
              </a:rPr>
              <a:t>avaient</a:t>
            </a:r>
            <a:r>
              <a:rPr lang="en-US" sz="1500">
                <a:solidFill>
                  <a:srgbClr val="0D0D0D"/>
                </a:solidFill>
                <a:latin typeface="Poppins Light"/>
                <a:ea typeface="+mn-lt"/>
                <a:cs typeface="+mn-lt"/>
              </a:rPr>
              <a:t> le </a:t>
            </a:r>
            <a:r>
              <a:rPr lang="en-US" sz="1500" err="1">
                <a:solidFill>
                  <a:srgbClr val="0D0D0D"/>
                </a:solidFill>
                <a:latin typeface="Poppins Light"/>
                <a:ea typeface="+mn-lt"/>
                <a:cs typeface="+mn-lt"/>
              </a:rPr>
              <a:t>moins</a:t>
            </a:r>
            <a:r>
              <a:rPr lang="en-US" sz="1500">
                <a:solidFill>
                  <a:srgbClr val="0D0D0D"/>
                </a:solidFill>
                <a:latin typeface="Poppins Light"/>
                <a:ea typeface="+mn-lt"/>
                <a:cs typeface="+mn-lt"/>
              </a:rPr>
              <a:t> les </a:t>
            </a:r>
            <a:r>
              <a:rPr lang="en-US" sz="1500" err="1">
                <a:solidFill>
                  <a:srgbClr val="0D0D0D"/>
                </a:solidFill>
                <a:latin typeface="Poppins Light"/>
                <a:ea typeface="+mn-lt"/>
                <a:cs typeface="+mn-lt"/>
              </a:rPr>
              <a:t>moyens</a:t>
            </a:r>
            <a:r>
              <a:rPr lang="en-US" sz="1500">
                <a:solidFill>
                  <a:srgbClr val="0D0D0D"/>
                </a:solidFill>
                <a:latin typeface="Poppins Light"/>
                <a:ea typeface="+mn-lt"/>
                <a:cs typeface="+mn-lt"/>
              </a:rPr>
              <a:t> de se </a:t>
            </a:r>
            <a:r>
              <a:rPr lang="en-US" sz="1500" err="1">
                <a:solidFill>
                  <a:srgbClr val="0D0D0D"/>
                </a:solidFill>
                <a:latin typeface="Poppins Light"/>
                <a:ea typeface="+mn-lt"/>
                <a:cs typeface="+mn-lt"/>
              </a:rPr>
              <a:t>protéger</a:t>
            </a:r>
            <a:r>
              <a:rPr lang="en-US" sz="1500">
                <a:solidFill>
                  <a:srgbClr val="0D0D0D"/>
                </a:solidFill>
                <a:latin typeface="Poppins Light"/>
                <a:ea typeface="+mn-lt"/>
                <a:cs typeface="+mn-lt"/>
              </a:rPr>
              <a:t>.</a:t>
            </a:r>
            <a:endParaRPr lang="en-US">
              <a:latin typeface="Poppins Light"/>
              <a:ea typeface="Calibri" panose="020F0502020204030204"/>
              <a:cs typeface="Calibri" panose="020F0502020204030204"/>
            </a:endParaRPr>
          </a:p>
          <a:p>
            <a:pPr marL="0" indent="0" algn="l">
              <a:lnSpc>
                <a:spcPts val="2475"/>
              </a:lnSpc>
              <a:buNone/>
            </a:pPr>
            <a:endParaRPr lang="en-US" sz="1500" dirty="0">
              <a:solidFill>
                <a:srgbClr val="0D0D0D"/>
              </a:solidFill>
              <a:latin typeface="Poppins Light"/>
              <a:cs typeface="Poppins Light"/>
            </a:endParaRPr>
          </a:p>
        </p:txBody>
      </p:sp>
      <p:sp>
        <p:nvSpPr>
          <p:cNvPr id="9" name="Context"/>
          <p:cNvSpPr/>
          <p:nvPr/>
        </p:nvSpPr>
        <p:spPr>
          <a:xfrm>
            <a:off x="952500" y="5153025"/>
            <a:ext cx="7315200" cy="428625"/>
          </a:xfrm>
          <a:prstGeom prst="rect">
            <a:avLst/>
          </a:prstGeom>
          <a:noFill/>
          <a:ln/>
        </p:spPr>
        <p:txBody>
          <a:bodyPr wrap="square" lIns="0" tIns="0" rIns="0" bIns="0" rtlCol="0" anchor="t"/>
          <a:lstStyle/>
          <a:p>
            <a:r>
              <a:rPr lang="en-US" sz="2250" b="1" err="1">
                <a:solidFill>
                  <a:srgbClr val="0D0D0D"/>
                </a:solidFill>
                <a:latin typeface="Poppins SemiBold"/>
                <a:ea typeface="+mn-lt"/>
                <a:cs typeface="+mn-lt"/>
              </a:rPr>
              <a:t>Contexte</a:t>
            </a:r>
            <a:endParaRPr lang="en-US" err="1">
              <a:latin typeface="Poppins SemiBold"/>
            </a:endParaRPr>
          </a:p>
          <a:p>
            <a:pPr marL="0" indent="0" algn="l">
              <a:lnSpc>
                <a:spcPts val="3375"/>
              </a:lnSpc>
              <a:buNone/>
            </a:pPr>
            <a:endParaRPr lang="en-US" sz="2250" dirty="0">
              <a:solidFill>
                <a:srgbClr val="0D0D0D"/>
              </a:solidFill>
              <a:latin typeface="Poppins SemiBold"/>
              <a:cs typeface="Poppins SemiBo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Frame 2095584907" descr="preencoded.png"/>
          <p:cNvPicPr>
            <a:picLocks noChangeAspect="1"/>
          </p:cNvPicPr>
          <p:nvPr/>
        </p:nvPicPr>
        <p:blipFill>
          <a:blip r:embed="rId5"/>
          <a:srcRect/>
          <a:stretch/>
        </p:blipFill>
        <p:spPr>
          <a:xfrm>
            <a:off x="952500" y="2819400"/>
            <a:ext cx="16383000" cy="6448425"/>
          </a:xfrm>
          <a:prstGeom prst="rect">
            <a:avLst/>
          </a:prstGeom>
        </p:spPr>
      </p:pic>
      <p:sp>
        <p:nvSpPr>
          <p:cNvPr id="4" name="Tools and resources on RCCE"/>
          <p:cNvSpPr/>
          <p:nvPr/>
        </p:nvSpPr>
        <p:spPr>
          <a:xfrm>
            <a:off x="952500" y="952500"/>
            <a:ext cx="16402050" cy="904875"/>
          </a:xfrm>
          <a:prstGeom prst="rect">
            <a:avLst/>
          </a:prstGeom>
          <a:noFill/>
          <a:ln/>
        </p:spPr>
        <p:txBody>
          <a:bodyPr wrap="square" lIns="0" tIns="0" rIns="0" bIns="0" rtlCol="0" anchor="b"/>
          <a:lstStyle/>
          <a:p>
            <a:r>
              <a:rPr lang="en-US" sz="5250" b="1" err="1">
                <a:solidFill>
                  <a:srgbClr val="FFFFFF"/>
                </a:solidFill>
                <a:latin typeface="Poppins SemiBold"/>
                <a:ea typeface="+mn-lt"/>
                <a:cs typeface="+mn-lt"/>
              </a:rPr>
              <a:t>Outils</a:t>
            </a:r>
            <a:r>
              <a:rPr lang="en-US" sz="5250" b="1" dirty="0">
                <a:solidFill>
                  <a:srgbClr val="FFFFFF"/>
                </a:solidFill>
                <a:latin typeface="Poppins SemiBold"/>
                <a:ea typeface="+mn-lt"/>
                <a:cs typeface="+mn-lt"/>
              </a:rPr>
              <a:t> et </a:t>
            </a:r>
            <a:r>
              <a:rPr lang="en-US" sz="5250" b="1" err="1">
                <a:solidFill>
                  <a:srgbClr val="FFFFFF"/>
                </a:solidFill>
                <a:latin typeface="Poppins SemiBold"/>
                <a:ea typeface="+mn-lt"/>
                <a:cs typeface="+mn-lt"/>
              </a:rPr>
              <a:t>ressources</a:t>
            </a:r>
            <a:r>
              <a:rPr lang="en-US" sz="5250" b="1" dirty="0">
                <a:solidFill>
                  <a:srgbClr val="FFFFFF"/>
                </a:solidFill>
                <a:latin typeface="Poppins SemiBold"/>
                <a:ea typeface="+mn-lt"/>
                <a:cs typeface="+mn-lt"/>
              </a:rPr>
              <a:t> pour la RCCE </a:t>
            </a:r>
            <a:endParaRPr lang="en-US" dirty="0">
              <a:latin typeface="Poppins SemiBold"/>
            </a:endParaRPr>
          </a:p>
        </p:txBody>
      </p:sp>
      <p:sp>
        <p:nvSpPr>
          <p:cNvPr id="5" name="RCCE Collective Service website Cholera question bank RCCE coordination in public health emergencies guidance IFRC community feedback toolkit The team Rachel James IFRCCollective Service racheljamesifrcorg Nadine Beckmann UK-PHRST nadinebeckmannlshtmacuk"/>
          <p:cNvSpPr/>
          <p:nvPr/>
        </p:nvSpPr>
        <p:spPr>
          <a:xfrm>
            <a:off x="2114550" y="3686175"/>
            <a:ext cx="14077950" cy="4714875"/>
          </a:xfrm>
          <a:prstGeom prst="rect">
            <a:avLst/>
          </a:prstGeom>
          <a:noFill/>
          <a:ln/>
        </p:spPr>
        <p:txBody>
          <a:bodyPr wrap="square" lIns="0" tIns="0" rIns="0" bIns="0" rtlCol="0" anchor="t"/>
          <a:lstStyle/>
          <a:p>
            <a:pPr marL="285750" indent="-285750">
              <a:buFont typeface="Arial"/>
              <a:buChar char="•"/>
            </a:pPr>
            <a:r>
              <a:rPr lang="en-US" sz="2250" dirty="0">
                <a:solidFill>
                  <a:srgbClr val="2F9C67"/>
                </a:solidFill>
                <a:latin typeface="Poppins Light"/>
                <a:ea typeface="+mn-lt"/>
                <a:cs typeface="+mn-lt"/>
                <a:hlinkClick r:id="rId6"/>
              </a:rPr>
              <a:t>Site web du Service collectif </a:t>
            </a:r>
            <a:r>
              <a:rPr lang="en-US" sz="2250" dirty="0">
                <a:solidFill>
                  <a:srgbClr val="2F9C67"/>
                </a:solidFill>
                <a:latin typeface="Poppins Light"/>
                <a:ea typeface="+mn-lt"/>
                <a:cs typeface="+mn-lt"/>
              </a:rPr>
              <a:t>de RCCE</a:t>
            </a:r>
            <a:endParaRPr lang="en-US" dirty="0">
              <a:solidFill>
                <a:srgbClr val="2F9C67"/>
              </a:solidFill>
              <a:latin typeface="Poppins Light"/>
              <a:ea typeface="+mn-lt"/>
              <a:cs typeface="+mn-lt"/>
            </a:endParaRPr>
          </a:p>
          <a:p>
            <a:pPr marL="742950" lvl="1" indent="-285750">
              <a:buFont typeface="Arial"/>
              <a:buChar char="•"/>
            </a:pPr>
            <a:r>
              <a:rPr lang="en-US" sz="2250" dirty="0">
                <a:solidFill>
                  <a:srgbClr val="2F9C67"/>
                </a:solidFill>
                <a:latin typeface="Poppins Light"/>
                <a:ea typeface="+mn-lt"/>
                <a:cs typeface="+mn-lt"/>
                <a:hlinkClick r:id="rId7"/>
              </a:rPr>
              <a:t>Banque de questions sur le choléra</a:t>
            </a:r>
            <a:endParaRPr lang="en-US">
              <a:latin typeface="Poppins Light"/>
              <a:cs typeface="Poppins Light"/>
            </a:endParaRPr>
          </a:p>
          <a:p>
            <a:pPr marL="285750" indent="-285750">
              <a:buFont typeface="Arial"/>
              <a:buChar char="•"/>
            </a:pPr>
            <a:r>
              <a:rPr lang="en-US" sz="2250" dirty="0">
                <a:solidFill>
                  <a:srgbClr val="2F9C67"/>
                </a:solidFill>
                <a:latin typeface="Poppins Light"/>
                <a:ea typeface="+mn-lt"/>
                <a:cs typeface="+mn-lt"/>
                <a:hlinkClick r:id="rId8"/>
              </a:rPr>
              <a:t>Guide sur la coordination de la RCCE </a:t>
            </a:r>
            <a:r>
              <a:rPr lang="en-US" sz="2250" dirty="0">
                <a:solidFill>
                  <a:srgbClr val="2F9C67"/>
                </a:solidFill>
                <a:latin typeface="Poppins Light"/>
                <a:ea typeface="+mn-lt"/>
                <a:cs typeface="+mn-lt"/>
              </a:rPr>
              <a:t>dans les urgences de santé </a:t>
            </a:r>
            <a:r>
              <a:rPr lang="en-US" sz="2250" err="1">
                <a:solidFill>
                  <a:srgbClr val="2F9C67"/>
                </a:solidFill>
                <a:latin typeface="Poppins Light"/>
                <a:ea typeface="+mn-lt"/>
                <a:cs typeface="+mn-lt"/>
              </a:rPr>
              <a:t>publique</a:t>
            </a:r>
            <a:endParaRPr lang="en-US" err="1">
              <a:latin typeface="Poppins Light"/>
              <a:cs typeface="Poppins Light"/>
            </a:endParaRPr>
          </a:p>
          <a:p>
            <a:pPr marL="285750" indent="-285750">
              <a:buFont typeface="Arial"/>
              <a:buChar char="•"/>
            </a:pPr>
            <a:r>
              <a:rPr lang="en-US" sz="2250" dirty="0">
                <a:solidFill>
                  <a:srgbClr val="2F9C67"/>
                </a:solidFill>
                <a:latin typeface="Poppins Light"/>
                <a:ea typeface="+mn-lt"/>
                <a:cs typeface="+mn-lt"/>
                <a:hlinkClick r:id="rId9"/>
              </a:rPr>
              <a:t>Kit de retour d’information de la communauté de la FICR</a:t>
            </a:r>
            <a:endParaRPr lang="en-US">
              <a:latin typeface="Poppins Light"/>
              <a:cs typeface="Poppins Light"/>
            </a:endParaRPr>
          </a:p>
          <a:p>
            <a:r>
              <a:rPr lang="en-US" sz="2250" err="1">
                <a:solidFill>
                  <a:srgbClr val="2F9C67"/>
                </a:solidFill>
                <a:latin typeface="Poppins Light"/>
                <a:ea typeface="+mn-lt"/>
                <a:cs typeface="+mn-lt"/>
              </a:rPr>
              <a:t>L’équipe</a:t>
            </a:r>
            <a:r>
              <a:rPr lang="en-US" sz="2250" dirty="0">
                <a:solidFill>
                  <a:srgbClr val="2F9C67"/>
                </a:solidFill>
                <a:latin typeface="Poppins Light"/>
                <a:ea typeface="+mn-lt"/>
                <a:cs typeface="+mn-lt"/>
              </a:rPr>
              <a:t> :</a:t>
            </a:r>
            <a:endParaRPr lang="en-US" dirty="0">
              <a:solidFill>
                <a:srgbClr val="2F9C67"/>
              </a:solidFill>
              <a:latin typeface="Poppins Light"/>
              <a:ea typeface="+mn-lt"/>
              <a:cs typeface="+mn-lt"/>
            </a:endParaRPr>
          </a:p>
          <a:p>
            <a:pPr marL="285750" indent="-285750">
              <a:buFont typeface="Arial"/>
              <a:buChar char="•"/>
            </a:pPr>
            <a:r>
              <a:rPr lang="en-US" sz="2250" dirty="0">
                <a:solidFill>
                  <a:srgbClr val="2F9C67"/>
                </a:solidFill>
                <a:latin typeface="Poppins Light"/>
                <a:ea typeface="+mn-lt"/>
                <a:cs typeface="+mn-lt"/>
              </a:rPr>
              <a:t>Rachel James, FICR/Service </a:t>
            </a:r>
            <a:r>
              <a:rPr lang="en-US" sz="2250" err="1">
                <a:solidFill>
                  <a:srgbClr val="2F9C67"/>
                </a:solidFill>
                <a:latin typeface="Poppins Light"/>
                <a:ea typeface="+mn-lt"/>
                <a:cs typeface="+mn-lt"/>
              </a:rPr>
              <a:t>collectif</a:t>
            </a:r>
            <a:r>
              <a:rPr lang="en-US" sz="2250" dirty="0">
                <a:solidFill>
                  <a:srgbClr val="2F9C67"/>
                </a:solidFill>
                <a:latin typeface="Poppins Light"/>
                <a:ea typeface="+mn-lt"/>
                <a:cs typeface="+mn-lt"/>
              </a:rPr>
              <a:t>, (</a:t>
            </a:r>
            <a:r>
              <a:rPr lang="en-US" sz="2250" dirty="0">
                <a:solidFill>
                  <a:srgbClr val="2F9C67"/>
                </a:solidFill>
                <a:latin typeface="Poppins Light"/>
                <a:ea typeface="+mn-lt"/>
                <a:cs typeface="+mn-lt"/>
                <a:hlinkClick r:id="rId10"/>
              </a:rPr>
              <a:t>rachel.james@ifrc.org</a:t>
            </a:r>
            <a:r>
              <a:rPr lang="en-US" sz="2250" dirty="0">
                <a:solidFill>
                  <a:srgbClr val="2F9C67"/>
                </a:solidFill>
                <a:latin typeface="Poppins Light"/>
                <a:ea typeface="+mn-lt"/>
                <a:cs typeface="+mn-lt"/>
              </a:rPr>
              <a:t>) </a:t>
            </a:r>
            <a:endParaRPr lang="en-US" dirty="0">
              <a:latin typeface="Poppins Light"/>
              <a:ea typeface="+mn-lt"/>
              <a:cs typeface="+mn-lt"/>
            </a:endParaRPr>
          </a:p>
          <a:p>
            <a:pPr marL="285750" indent="-285750">
              <a:buFont typeface="Arial"/>
              <a:buChar char="•"/>
            </a:pPr>
            <a:r>
              <a:rPr lang="en-US" sz="2250" dirty="0">
                <a:solidFill>
                  <a:srgbClr val="2F9C67"/>
                </a:solidFill>
                <a:latin typeface="Poppins Light"/>
                <a:ea typeface="+mn-lt"/>
                <a:cs typeface="+mn-lt"/>
              </a:rPr>
              <a:t>Nadine Beckmann, UK-PHRST, (</a:t>
            </a:r>
            <a:r>
              <a:rPr lang="en-US" sz="2250" dirty="0">
                <a:solidFill>
                  <a:srgbClr val="2F9C67"/>
                </a:solidFill>
                <a:latin typeface="Poppins Light"/>
                <a:ea typeface="+mn-lt"/>
                <a:cs typeface="+mn-lt"/>
                <a:hlinkClick r:id="rId11"/>
              </a:rPr>
              <a:t>nadine.beckmann@lshtm.ac.uk</a:t>
            </a:r>
            <a:r>
              <a:rPr lang="en-US" sz="2250" dirty="0">
                <a:solidFill>
                  <a:srgbClr val="2F9C67"/>
                </a:solidFill>
                <a:latin typeface="Poppins Light"/>
                <a:ea typeface="+mn-lt"/>
                <a:cs typeface="+mn-lt"/>
              </a:rPr>
              <a:t>)</a:t>
            </a:r>
            <a:endParaRPr lang="en-US" dirty="0">
              <a:latin typeface="Poppins Light"/>
              <a:ea typeface="+mn-lt"/>
              <a:cs typeface="+mn-lt"/>
            </a:endParaRPr>
          </a:p>
          <a:p>
            <a:pPr marL="285750" indent="-285750">
              <a:buFont typeface="Arial"/>
              <a:buChar char="•"/>
            </a:pPr>
            <a:r>
              <a:rPr lang="en-US" sz="2250" dirty="0">
                <a:solidFill>
                  <a:srgbClr val="2F9C67"/>
                </a:solidFill>
                <a:latin typeface="Poppins Light"/>
                <a:ea typeface="+mn-lt"/>
                <a:cs typeface="+mn-lt"/>
              </a:rPr>
              <a:t>Ginger Johnson, SSHAP, (</a:t>
            </a:r>
            <a:r>
              <a:rPr lang="en-US" sz="2250" dirty="0">
                <a:solidFill>
                  <a:srgbClr val="2F9C67"/>
                </a:solidFill>
                <a:latin typeface="Poppins Light"/>
                <a:ea typeface="+mn-lt"/>
                <a:cs typeface="+mn-lt"/>
                <a:hlinkClick r:id="rId12"/>
              </a:rPr>
              <a:t>johnson.ginger@gmail.com</a:t>
            </a:r>
            <a:r>
              <a:rPr lang="en-US" sz="2250" dirty="0">
                <a:solidFill>
                  <a:srgbClr val="2F9C67"/>
                </a:solidFill>
                <a:latin typeface="Poppins Light"/>
                <a:ea typeface="+mn-lt"/>
                <a:cs typeface="+mn-lt"/>
              </a:rPr>
              <a:t>) </a:t>
            </a:r>
            <a:endParaRPr lang="en-US" dirty="0">
              <a:solidFill>
                <a:srgbClr val="2F9C67"/>
              </a:solidFill>
              <a:latin typeface="Poppins Light"/>
              <a:ea typeface="+mn-lt"/>
              <a:cs typeface="+mn-lt"/>
            </a:endParaRPr>
          </a:p>
          <a:p>
            <a:pPr marL="285750" indent="-285750">
              <a:buFont typeface="Arial"/>
              <a:buChar char="•"/>
            </a:pPr>
            <a:r>
              <a:rPr lang="en-US" sz="2250" dirty="0">
                <a:solidFill>
                  <a:srgbClr val="2F9C67"/>
                </a:solidFill>
                <a:latin typeface="Poppins Light"/>
                <a:ea typeface="+mn-lt"/>
                <a:cs typeface="+mn-lt"/>
              </a:rPr>
              <a:t>Olivia Tulloch, OMS/Service </a:t>
            </a:r>
            <a:r>
              <a:rPr lang="en-US" sz="2250" err="1">
                <a:solidFill>
                  <a:srgbClr val="2F9C67"/>
                </a:solidFill>
                <a:latin typeface="Poppins Light"/>
                <a:ea typeface="+mn-lt"/>
                <a:cs typeface="+mn-lt"/>
              </a:rPr>
              <a:t>collectif</a:t>
            </a:r>
            <a:r>
              <a:rPr lang="en-US" sz="2250" dirty="0">
                <a:solidFill>
                  <a:srgbClr val="2F9C67"/>
                </a:solidFill>
                <a:latin typeface="Poppins Light"/>
                <a:ea typeface="+mn-lt"/>
                <a:cs typeface="+mn-lt"/>
              </a:rPr>
              <a:t>, (</a:t>
            </a:r>
            <a:r>
              <a:rPr lang="en-US" sz="2250" dirty="0">
                <a:solidFill>
                  <a:srgbClr val="2F9C67"/>
                </a:solidFill>
                <a:latin typeface="Poppins Light"/>
                <a:ea typeface="+mn-lt"/>
                <a:cs typeface="+mn-lt"/>
                <a:hlinkClick r:id="rId13"/>
              </a:rPr>
              <a:t>tullocho@who.int</a:t>
            </a:r>
            <a:r>
              <a:rPr lang="en-US" sz="2250" dirty="0">
                <a:solidFill>
                  <a:srgbClr val="2F9C67"/>
                </a:solidFill>
                <a:latin typeface="Poppins Light"/>
                <a:ea typeface="+mn-lt"/>
                <a:cs typeface="+mn-lt"/>
              </a:rPr>
              <a:t>) </a:t>
            </a:r>
            <a:endParaRPr lang="en-US" dirty="0">
              <a:latin typeface="Poppins Light"/>
              <a:ea typeface="+mn-lt"/>
              <a:cs typeface="+mn-lt"/>
            </a:endParaRPr>
          </a:p>
          <a:p>
            <a:pPr marL="285750" indent="-285750">
              <a:buFont typeface="Arial"/>
              <a:buChar char="•"/>
            </a:pPr>
            <a:r>
              <a:rPr lang="en-US" sz="2250" dirty="0">
                <a:solidFill>
                  <a:srgbClr val="2F9C67"/>
                </a:solidFill>
                <a:latin typeface="Poppins Light"/>
                <a:ea typeface="+mn-lt"/>
                <a:cs typeface="+mn-lt"/>
              </a:rPr>
              <a:t>Sophie Everest UK-PHRST, (</a:t>
            </a:r>
            <a:r>
              <a:rPr lang="en-US" sz="2250" dirty="0">
                <a:solidFill>
                  <a:srgbClr val="2F9C67"/>
                </a:solidFill>
                <a:latin typeface="Poppins Light"/>
                <a:ea typeface="+mn-lt"/>
                <a:cs typeface="+mn-lt"/>
                <a:hlinkClick r:id="rId14"/>
              </a:rPr>
              <a:t>sophie.everest@ukhsa.gov.uk</a:t>
            </a:r>
            <a:r>
              <a:rPr lang="en-US" sz="2250" dirty="0">
                <a:solidFill>
                  <a:srgbClr val="2F9C67"/>
                </a:solidFill>
                <a:latin typeface="Poppins Light"/>
                <a:ea typeface="+mn-lt"/>
                <a:cs typeface="+mn-lt"/>
              </a:rPr>
              <a:t>) </a:t>
            </a:r>
            <a:endParaRPr lang="en-US" dirty="0">
              <a:latin typeface="Poppins Light"/>
              <a:ea typeface="+mn-lt"/>
              <a:cs typeface="+mn-lt"/>
            </a:endParaRPr>
          </a:p>
          <a:p>
            <a:pPr marL="285750" indent="-285750">
              <a:buFont typeface="Arial"/>
              <a:buChar char="•"/>
            </a:pPr>
            <a:r>
              <a:rPr lang="en-US" sz="2250" dirty="0">
                <a:solidFill>
                  <a:srgbClr val="2F9C67"/>
                </a:solidFill>
                <a:latin typeface="Poppins Light"/>
                <a:ea typeface="+mn-lt"/>
                <a:cs typeface="+mn-lt"/>
              </a:rPr>
              <a:t>Christina Craig, CDC, (</a:t>
            </a:r>
            <a:r>
              <a:rPr lang="en-US" sz="2250" dirty="0">
                <a:solidFill>
                  <a:srgbClr val="2F9C67"/>
                </a:solidFill>
                <a:latin typeface="Poppins Light"/>
                <a:ea typeface="+mn-lt"/>
                <a:cs typeface="+mn-lt"/>
                <a:hlinkClick r:id="rId15"/>
              </a:rPr>
              <a:t>prl5@cdc.gov</a:t>
            </a:r>
            <a:r>
              <a:rPr lang="en-US" sz="2250" dirty="0">
                <a:solidFill>
                  <a:srgbClr val="2F9C67"/>
                </a:solidFill>
                <a:latin typeface="Poppins Light"/>
                <a:ea typeface="+mn-lt"/>
                <a:cs typeface="+mn-lt"/>
              </a:rPr>
              <a:t>) </a:t>
            </a:r>
            <a:endParaRPr lang="en-US" dirty="0">
              <a:latin typeface="Poppins Light"/>
              <a:ea typeface="+mn-lt"/>
              <a:cs typeface="+mn-lt"/>
            </a:endParaRPr>
          </a:p>
          <a:p>
            <a:pPr marL="0" indent="0" algn="l">
              <a:lnSpc>
                <a:spcPts val="3375"/>
              </a:lnSpc>
              <a:buNone/>
            </a:pPr>
            <a:endParaRPr lang="en-US" sz="2250" dirty="0">
              <a:solidFill>
                <a:srgbClr val="2F9C67"/>
              </a:solidFill>
              <a:latin typeface="Poppins SemiBold"/>
              <a:cs typeface="Poppins SemiBo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2F9C67"/>
        </a:solidFill>
        <a:effectLst/>
      </p:bgPr>
    </p:bg>
    <p:spTree>
      <p:nvGrpSpPr>
        <p:cNvPr id="1" name=""/>
        <p:cNvGrpSpPr/>
        <p:nvPr/>
      </p:nvGrpSpPr>
      <p:grpSpPr>
        <a:xfrm>
          <a:off x="0" y="0"/>
          <a:ext cx="0" cy="0"/>
          <a:chOff x="0" y="0"/>
          <a:chExt cx="0" cy="0"/>
        </a:xfrm>
      </p:grpSpPr>
      <p:sp>
        <p:nvSpPr>
          <p:cNvPr id="2" name="Questions"/>
          <p:cNvSpPr/>
          <p:nvPr/>
        </p:nvSpPr>
        <p:spPr>
          <a:xfrm>
            <a:off x="952500" y="3705225"/>
            <a:ext cx="16617710" cy="1809750"/>
          </a:xfrm>
          <a:prstGeom prst="rect">
            <a:avLst/>
          </a:prstGeom>
          <a:noFill/>
          <a:ln/>
        </p:spPr>
        <p:txBody>
          <a:bodyPr wrap="square" lIns="0" tIns="0" rIns="0" bIns="0" rtlCol="0" anchor="t"/>
          <a:lstStyle/>
          <a:p>
            <a:r>
              <a:rPr lang="en-US" sz="9600" b="1" err="1">
                <a:solidFill>
                  <a:srgbClr val="FFFFFF"/>
                </a:solidFill>
                <a:latin typeface="Poppins SemiBold"/>
                <a:ea typeface="+mn-lt"/>
                <a:cs typeface="+mn-lt"/>
              </a:rPr>
              <a:t>Avez-vous</a:t>
            </a:r>
            <a:r>
              <a:rPr lang="en-US" sz="9600" b="1">
                <a:solidFill>
                  <a:srgbClr val="FFFFFF"/>
                </a:solidFill>
                <a:latin typeface="Poppins SemiBold"/>
                <a:ea typeface="+mn-lt"/>
                <a:cs typeface="+mn-lt"/>
              </a:rPr>
              <a:t> des questions ?</a:t>
            </a:r>
            <a:endParaRPr lang="en-US" sz="9600" b="1">
              <a:latin typeface="Poppins SemiBold"/>
              <a:ea typeface="+mn-lt"/>
              <a:cs typeface="+mn-lt"/>
            </a:endParaRPr>
          </a:p>
          <a:p>
            <a:pPr marL="0" indent="0" algn="l">
              <a:lnSpc>
                <a:spcPts val="14250"/>
              </a:lnSpc>
              <a:buNone/>
            </a:pPr>
            <a:endParaRPr lang="en-US" sz="12000" dirty="0">
              <a:solidFill>
                <a:srgbClr val="FFFFFF"/>
              </a:solidFill>
              <a:latin typeface="Poppins SemiBold"/>
              <a:cs typeface="Poppins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sp>
        <p:nvSpPr>
          <p:cNvPr id="3" name="Ground rulers"/>
          <p:cNvSpPr/>
          <p:nvPr/>
        </p:nvSpPr>
        <p:spPr>
          <a:xfrm>
            <a:off x="9467850" y="7820025"/>
            <a:ext cx="3638550" cy="381000"/>
          </a:xfrm>
          <a:prstGeom prst="rect">
            <a:avLst/>
          </a:prstGeom>
          <a:noFill/>
          <a:ln/>
        </p:spPr>
        <p:txBody>
          <a:bodyPr wrap="square" lIns="0" tIns="0" rIns="0" bIns="0" rtlCol="0" anchor="t"/>
          <a:lstStyle/>
          <a:p>
            <a:r>
              <a:rPr lang="en-US" err="1">
                <a:solidFill>
                  <a:srgbClr val="0D0D0D"/>
                </a:solidFill>
                <a:latin typeface="Poppins Light"/>
                <a:ea typeface="+mn-lt"/>
                <a:cs typeface="+mn-lt"/>
              </a:rPr>
              <a:t>Règles</a:t>
            </a:r>
            <a:r>
              <a:rPr lang="en-US">
                <a:solidFill>
                  <a:srgbClr val="0D0D0D"/>
                </a:solidFill>
                <a:latin typeface="Poppins Light"/>
                <a:ea typeface="+mn-lt"/>
                <a:cs typeface="+mn-lt"/>
              </a:rPr>
              <a:t> de base</a:t>
            </a:r>
            <a:endParaRPr lang="en-US">
              <a:latin typeface="Poppins Light"/>
              <a:ea typeface="Calibri" panose="020F0502020204030204"/>
              <a:cs typeface="Calibri" panose="020F0502020204030204"/>
            </a:endParaRPr>
          </a:p>
          <a:p>
            <a:pPr marL="0" indent="0" algn="l">
              <a:lnSpc>
                <a:spcPts val="3000"/>
              </a:lnSpc>
              <a:buNone/>
            </a:pPr>
            <a:endParaRPr lang="en-US" sz="1800" dirty="0">
              <a:solidFill>
                <a:srgbClr val="0D0D0D"/>
              </a:solidFill>
              <a:latin typeface="Poppins Light"/>
              <a:cs typeface="Poppins Light"/>
            </a:endParaRPr>
          </a:p>
        </p:txBody>
      </p:sp>
      <p:sp>
        <p:nvSpPr>
          <p:cNvPr id="4" name="name_07"/>
          <p:cNvSpPr/>
          <p:nvPr/>
        </p:nvSpPr>
        <p:spPr>
          <a:xfrm>
            <a:off x="9467850" y="6581775"/>
            <a:ext cx="3638550" cy="1000125"/>
          </a:xfrm>
          <a:prstGeom prst="rect">
            <a:avLst/>
          </a:prstGeom>
          <a:noFill/>
          <a:ln/>
        </p:spPr>
        <p:txBody>
          <a:bodyPr wrap="square" lIns="0" tIns="0" rIns="0" bIns="0" rtlCol="0" anchor="t"/>
          <a:lstStyle/>
          <a:p>
            <a:pPr marL="0" indent="0" algn="l">
              <a:lnSpc>
                <a:spcPts val="7875"/>
              </a:lnSpc>
              <a:buNone/>
            </a:pPr>
            <a:r>
              <a:rPr lang="en-US" sz="6000" dirty="0">
                <a:solidFill>
                  <a:srgbClr val="0D0D0D"/>
                </a:solidFill>
                <a:latin typeface="Poppins SemiBold" pitchFamily="34" charset="0"/>
                <a:ea typeface="Poppins SemiBold" pitchFamily="34" charset="-122"/>
                <a:cs typeface="Poppins SemiBold" pitchFamily="34" charset="-120"/>
              </a:rPr>
              <a:t>07</a:t>
            </a:r>
            <a:endParaRPr lang="en-US" sz="6000" dirty="0"/>
          </a:p>
        </p:txBody>
      </p:sp>
      <p:sp>
        <p:nvSpPr>
          <p:cNvPr id="5" name="Objectives"/>
          <p:cNvSpPr/>
          <p:nvPr/>
        </p:nvSpPr>
        <p:spPr>
          <a:xfrm>
            <a:off x="5210175" y="7820025"/>
            <a:ext cx="3638550" cy="381000"/>
          </a:xfrm>
          <a:prstGeom prst="rect">
            <a:avLst/>
          </a:prstGeom>
          <a:noFill/>
          <a:ln/>
        </p:spPr>
        <p:txBody>
          <a:bodyPr wrap="square" lIns="0" tIns="0" rIns="0" bIns="0" rtlCol="0" anchor="t"/>
          <a:lstStyle/>
          <a:p>
            <a:r>
              <a:rPr lang="en-US" err="1">
                <a:solidFill>
                  <a:srgbClr val="0D0D0D"/>
                </a:solidFill>
                <a:latin typeface="Poppins Light"/>
                <a:ea typeface="+mn-lt"/>
                <a:cs typeface="+mn-lt"/>
              </a:rPr>
              <a:t>Objectifs</a:t>
            </a:r>
            <a:endParaRPr lang="en-US" err="1">
              <a:latin typeface="Poppins Light"/>
              <a:ea typeface="Calibri" panose="020F0502020204030204"/>
              <a:cs typeface="Calibri" panose="020F0502020204030204"/>
            </a:endParaRPr>
          </a:p>
          <a:p>
            <a:pPr marL="0" indent="0" algn="l">
              <a:lnSpc>
                <a:spcPts val="3000"/>
              </a:lnSpc>
              <a:buNone/>
            </a:pPr>
            <a:endParaRPr lang="en-US" sz="1800" dirty="0">
              <a:solidFill>
                <a:srgbClr val="0D0D0D"/>
              </a:solidFill>
              <a:latin typeface="Poppins Light"/>
              <a:cs typeface="Poppins Light"/>
            </a:endParaRPr>
          </a:p>
        </p:txBody>
      </p:sp>
      <p:sp>
        <p:nvSpPr>
          <p:cNvPr id="6" name="name_06"/>
          <p:cNvSpPr/>
          <p:nvPr/>
        </p:nvSpPr>
        <p:spPr>
          <a:xfrm>
            <a:off x="5210175" y="6581775"/>
            <a:ext cx="3638550" cy="1000125"/>
          </a:xfrm>
          <a:prstGeom prst="rect">
            <a:avLst/>
          </a:prstGeom>
          <a:noFill/>
          <a:ln/>
        </p:spPr>
        <p:txBody>
          <a:bodyPr wrap="square" lIns="0" tIns="0" rIns="0" bIns="0" rtlCol="0" anchor="t"/>
          <a:lstStyle/>
          <a:p>
            <a:pPr marL="0" indent="0" algn="l">
              <a:lnSpc>
                <a:spcPts val="7875"/>
              </a:lnSpc>
              <a:buNone/>
            </a:pPr>
            <a:r>
              <a:rPr lang="en-US" sz="6000" dirty="0">
                <a:solidFill>
                  <a:srgbClr val="0D0D0D"/>
                </a:solidFill>
                <a:latin typeface="Poppins SemiBold" pitchFamily="34" charset="0"/>
                <a:ea typeface="Poppins SemiBold" pitchFamily="34" charset="-122"/>
                <a:cs typeface="Poppins SemiBold" pitchFamily="34" charset="-120"/>
              </a:rPr>
              <a:t>06</a:t>
            </a:r>
            <a:endParaRPr lang="en-US" sz="6000" dirty="0"/>
          </a:p>
        </p:txBody>
      </p:sp>
      <p:sp>
        <p:nvSpPr>
          <p:cNvPr id="7" name="Expectations"/>
          <p:cNvSpPr/>
          <p:nvPr/>
        </p:nvSpPr>
        <p:spPr>
          <a:xfrm>
            <a:off x="952500" y="7820025"/>
            <a:ext cx="3638550" cy="381000"/>
          </a:xfrm>
          <a:prstGeom prst="rect">
            <a:avLst/>
          </a:prstGeom>
          <a:noFill/>
          <a:ln/>
        </p:spPr>
        <p:txBody>
          <a:bodyPr wrap="square" lIns="0" tIns="0" rIns="0" bIns="0" rtlCol="0" anchor="t"/>
          <a:lstStyle/>
          <a:p>
            <a:r>
              <a:rPr lang="en-US" err="1">
                <a:solidFill>
                  <a:srgbClr val="0D0D0D"/>
                </a:solidFill>
                <a:latin typeface="Poppins Light"/>
                <a:ea typeface="+mn-lt"/>
                <a:cs typeface="+mn-lt"/>
              </a:rPr>
              <a:t>Attentes</a:t>
            </a:r>
            <a:endParaRPr lang="en-US" err="1">
              <a:latin typeface="Poppins Light"/>
              <a:ea typeface="Calibri" panose="020F0502020204030204"/>
              <a:cs typeface="Calibri" panose="020F0502020204030204"/>
            </a:endParaRPr>
          </a:p>
          <a:p>
            <a:pPr marL="0" indent="0" algn="l">
              <a:lnSpc>
                <a:spcPts val="3000"/>
              </a:lnSpc>
              <a:buNone/>
            </a:pPr>
            <a:endParaRPr lang="en-US" sz="1800" dirty="0">
              <a:solidFill>
                <a:srgbClr val="0D0D0D"/>
              </a:solidFill>
              <a:latin typeface="Poppins Light"/>
              <a:cs typeface="Poppins Light"/>
            </a:endParaRPr>
          </a:p>
        </p:txBody>
      </p:sp>
      <p:sp>
        <p:nvSpPr>
          <p:cNvPr id="8" name="name_05"/>
          <p:cNvSpPr/>
          <p:nvPr/>
        </p:nvSpPr>
        <p:spPr>
          <a:xfrm>
            <a:off x="952500" y="6581775"/>
            <a:ext cx="3638550" cy="1000125"/>
          </a:xfrm>
          <a:prstGeom prst="rect">
            <a:avLst/>
          </a:prstGeom>
          <a:noFill/>
          <a:ln/>
        </p:spPr>
        <p:txBody>
          <a:bodyPr wrap="square" lIns="0" tIns="0" rIns="0" bIns="0" rtlCol="0" anchor="t"/>
          <a:lstStyle/>
          <a:p>
            <a:pPr marL="0" indent="0" algn="l">
              <a:lnSpc>
                <a:spcPts val="7875"/>
              </a:lnSpc>
              <a:buNone/>
            </a:pPr>
            <a:r>
              <a:rPr lang="en-US" sz="6000" dirty="0">
                <a:solidFill>
                  <a:srgbClr val="0D0D0D"/>
                </a:solidFill>
                <a:latin typeface="Poppins SemiBold" pitchFamily="34" charset="0"/>
                <a:ea typeface="Poppins SemiBold" pitchFamily="34" charset="-122"/>
                <a:cs typeface="Poppins SemiBold" pitchFamily="34" charset="-120"/>
              </a:rPr>
              <a:t>05</a:t>
            </a:r>
            <a:endParaRPr lang="en-US" sz="6000" dirty="0"/>
          </a:p>
        </p:txBody>
      </p:sp>
      <p:sp>
        <p:nvSpPr>
          <p:cNvPr id="9" name="Icebreaker"/>
          <p:cNvSpPr/>
          <p:nvPr/>
        </p:nvSpPr>
        <p:spPr>
          <a:xfrm>
            <a:off x="13725525" y="5362575"/>
            <a:ext cx="3638550" cy="381000"/>
          </a:xfrm>
          <a:prstGeom prst="rect">
            <a:avLst/>
          </a:prstGeom>
          <a:noFill/>
          <a:ln/>
        </p:spPr>
        <p:txBody>
          <a:bodyPr wrap="square" lIns="0" tIns="0" rIns="0" bIns="0" rtlCol="0" anchor="t"/>
          <a:lstStyle/>
          <a:p>
            <a:r>
              <a:rPr lang="en-US">
                <a:solidFill>
                  <a:srgbClr val="0D0D0D"/>
                </a:solidFill>
                <a:latin typeface="Poppins Light"/>
                <a:ea typeface="+mn-lt"/>
                <a:cs typeface="+mn-lt"/>
              </a:rPr>
              <a:t>Entrée </a:t>
            </a:r>
            <a:r>
              <a:rPr lang="en-US" err="1">
                <a:solidFill>
                  <a:srgbClr val="0D0D0D"/>
                </a:solidFill>
                <a:latin typeface="Poppins Light"/>
                <a:ea typeface="+mn-lt"/>
                <a:cs typeface="+mn-lt"/>
              </a:rPr>
              <a:t>en</a:t>
            </a:r>
            <a:r>
              <a:rPr lang="en-US">
                <a:solidFill>
                  <a:srgbClr val="0D0D0D"/>
                </a:solidFill>
                <a:latin typeface="Poppins Light"/>
                <a:ea typeface="+mn-lt"/>
                <a:cs typeface="+mn-lt"/>
              </a:rPr>
              <a:t> matière</a:t>
            </a:r>
            <a:endParaRPr lang="en-US">
              <a:latin typeface="Poppins Light"/>
              <a:ea typeface="Calibri" panose="020F0502020204030204"/>
              <a:cs typeface="Calibri" panose="020F0502020204030204"/>
            </a:endParaRPr>
          </a:p>
        </p:txBody>
      </p:sp>
      <p:sp>
        <p:nvSpPr>
          <p:cNvPr id="10" name="name_04"/>
          <p:cNvSpPr/>
          <p:nvPr/>
        </p:nvSpPr>
        <p:spPr>
          <a:xfrm>
            <a:off x="13725525" y="4124325"/>
            <a:ext cx="3638550" cy="1000125"/>
          </a:xfrm>
          <a:prstGeom prst="rect">
            <a:avLst/>
          </a:prstGeom>
          <a:noFill/>
          <a:ln/>
        </p:spPr>
        <p:txBody>
          <a:bodyPr wrap="square" lIns="0" tIns="0" rIns="0" bIns="0" rtlCol="0" anchor="t"/>
          <a:lstStyle/>
          <a:p>
            <a:pPr marL="0" indent="0" algn="l">
              <a:lnSpc>
                <a:spcPts val="7875"/>
              </a:lnSpc>
              <a:buNone/>
            </a:pPr>
            <a:r>
              <a:rPr lang="en-US" sz="6000" dirty="0">
                <a:solidFill>
                  <a:srgbClr val="0D0D0D"/>
                </a:solidFill>
                <a:latin typeface="Poppins SemiBold" pitchFamily="34" charset="0"/>
                <a:ea typeface="Poppins SemiBold" pitchFamily="34" charset="-122"/>
                <a:cs typeface="Poppins SemiBold" pitchFamily="34" charset="-120"/>
              </a:rPr>
              <a:t>04</a:t>
            </a:r>
            <a:endParaRPr lang="en-US" sz="6000" dirty="0"/>
          </a:p>
        </p:txBody>
      </p:sp>
      <p:sp>
        <p:nvSpPr>
          <p:cNvPr id="11" name="Opening remarks"/>
          <p:cNvSpPr/>
          <p:nvPr/>
        </p:nvSpPr>
        <p:spPr>
          <a:xfrm>
            <a:off x="9467850" y="5362575"/>
            <a:ext cx="3638550" cy="381000"/>
          </a:xfrm>
          <a:prstGeom prst="rect">
            <a:avLst/>
          </a:prstGeom>
          <a:noFill/>
          <a:ln/>
        </p:spPr>
        <p:txBody>
          <a:bodyPr wrap="square" lIns="0" tIns="0" rIns="0" bIns="0" rtlCol="0" anchor="t"/>
          <a:lstStyle/>
          <a:p>
            <a:r>
              <a:rPr lang="en-US">
                <a:solidFill>
                  <a:srgbClr val="0D0D0D"/>
                </a:solidFill>
                <a:latin typeface="Poppins Light"/>
                <a:ea typeface="+mn-lt"/>
                <a:cs typeface="+mn-lt"/>
              </a:rPr>
              <a:t>Remarques </a:t>
            </a:r>
            <a:r>
              <a:rPr lang="en-US" err="1">
                <a:solidFill>
                  <a:srgbClr val="0D0D0D"/>
                </a:solidFill>
                <a:latin typeface="Poppins Light"/>
                <a:ea typeface="+mn-lt"/>
                <a:cs typeface="+mn-lt"/>
              </a:rPr>
              <a:t>liminaires</a:t>
            </a:r>
            <a:endParaRPr lang="en-US" err="1">
              <a:latin typeface="Poppins Light"/>
              <a:ea typeface="Calibri" panose="020F0502020204030204"/>
              <a:cs typeface="Calibri" panose="020F0502020204030204"/>
            </a:endParaRPr>
          </a:p>
        </p:txBody>
      </p:sp>
      <p:sp>
        <p:nvSpPr>
          <p:cNvPr id="12" name="name_03"/>
          <p:cNvSpPr/>
          <p:nvPr/>
        </p:nvSpPr>
        <p:spPr>
          <a:xfrm>
            <a:off x="9467850" y="4124325"/>
            <a:ext cx="3638550" cy="1000125"/>
          </a:xfrm>
          <a:prstGeom prst="rect">
            <a:avLst/>
          </a:prstGeom>
          <a:noFill/>
          <a:ln/>
        </p:spPr>
        <p:txBody>
          <a:bodyPr wrap="square" lIns="0" tIns="0" rIns="0" bIns="0" rtlCol="0" anchor="t"/>
          <a:lstStyle/>
          <a:p>
            <a:pPr marL="0" indent="0" algn="l">
              <a:lnSpc>
                <a:spcPts val="7875"/>
              </a:lnSpc>
              <a:buNone/>
            </a:pPr>
            <a:r>
              <a:rPr lang="en-US" sz="6000" dirty="0">
                <a:solidFill>
                  <a:srgbClr val="0D0D0D"/>
                </a:solidFill>
                <a:latin typeface="Poppins SemiBold" pitchFamily="34" charset="0"/>
                <a:ea typeface="Poppins SemiBold" pitchFamily="34" charset="-122"/>
                <a:cs typeface="Poppins SemiBold" pitchFamily="34" charset="-120"/>
              </a:rPr>
              <a:t>03</a:t>
            </a:r>
            <a:endParaRPr lang="en-US" sz="6000" dirty="0"/>
          </a:p>
        </p:txBody>
      </p:sp>
      <p:sp>
        <p:nvSpPr>
          <p:cNvPr id="13" name="Introductions"/>
          <p:cNvSpPr/>
          <p:nvPr/>
        </p:nvSpPr>
        <p:spPr>
          <a:xfrm>
            <a:off x="5210175" y="5362575"/>
            <a:ext cx="3638550" cy="381000"/>
          </a:xfrm>
          <a:prstGeom prst="rect">
            <a:avLst/>
          </a:prstGeom>
          <a:noFill/>
          <a:ln/>
        </p:spPr>
        <p:txBody>
          <a:bodyPr wrap="square" lIns="0" tIns="0" rIns="0" bIns="0" rtlCol="0" anchor="t"/>
          <a:lstStyle/>
          <a:p>
            <a:r>
              <a:rPr lang="en-US" dirty="0">
                <a:solidFill>
                  <a:srgbClr val="0D0D0D"/>
                </a:solidFill>
                <a:latin typeface="Poppins Light"/>
                <a:ea typeface="+mn-lt"/>
                <a:cs typeface="+mn-lt"/>
              </a:rPr>
              <a:t>Introduction</a:t>
            </a:r>
            <a:endParaRPr lang="en-US" dirty="0">
              <a:latin typeface="Poppins Light"/>
              <a:ea typeface="+mn-lt"/>
              <a:cs typeface="+mn-lt"/>
            </a:endParaRPr>
          </a:p>
          <a:p>
            <a:pPr marL="0" indent="0" algn="l">
              <a:lnSpc>
                <a:spcPts val="3000"/>
              </a:lnSpc>
              <a:buNone/>
            </a:pPr>
            <a:endParaRPr lang="en-US" sz="1800" dirty="0">
              <a:solidFill>
                <a:srgbClr val="0D0D0D"/>
              </a:solidFill>
              <a:latin typeface="Poppins Light"/>
              <a:cs typeface="Poppins Light"/>
            </a:endParaRPr>
          </a:p>
        </p:txBody>
      </p:sp>
      <p:sp>
        <p:nvSpPr>
          <p:cNvPr id="14" name="name_02"/>
          <p:cNvSpPr/>
          <p:nvPr/>
        </p:nvSpPr>
        <p:spPr>
          <a:xfrm>
            <a:off x="5210175" y="4124325"/>
            <a:ext cx="3638550" cy="1000125"/>
          </a:xfrm>
          <a:prstGeom prst="rect">
            <a:avLst/>
          </a:prstGeom>
          <a:noFill/>
          <a:ln/>
        </p:spPr>
        <p:txBody>
          <a:bodyPr wrap="square" lIns="0" tIns="0" rIns="0" bIns="0" rtlCol="0" anchor="t"/>
          <a:lstStyle/>
          <a:p>
            <a:pPr marL="0" indent="0" algn="l">
              <a:lnSpc>
                <a:spcPts val="7875"/>
              </a:lnSpc>
              <a:buNone/>
            </a:pPr>
            <a:r>
              <a:rPr lang="en-US" sz="6000" dirty="0">
                <a:solidFill>
                  <a:srgbClr val="0D0D0D"/>
                </a:solidFill>
                <a:latin typeface="Poppins SemiBold" pitchFamily="34" charset="0"/>
                <a:ea typeface="Poppins SemiBold" pitchFamily="34" charset="-122"/>
                <a:cs typeface="Poppins SemiBold" pitchFamily="34" charset="-120"/>
              </a:rPr>
              <a:t>02</a:t>
            </a:r>
            <a:endParaRPr lang="en-US" sz="6000" dirty="0"/>
          </a:p>
        </p:txBody>
      </p:sp>
      <p:sp>
        <p:nvSpPr>
          <p:cNvPr id="15" name="Welcome"/>
          <p:cNvSpPr/>
          <p:nvPr/>
        </p:nvSpPr>
        <p:spPr>
          <a:xfrm>
            <a:off x="952500" y="5362575"/>
            <a:ext cx="3638550" cy="381000"/>
          </a:xfrm>
          <a:prstGeom prst="rect">
            <a:avLst/>
          </a:prstGeom>
          <a:noFill/>
          <a:ln/>
        </p:spPr>
        <p:txBody>
          <a:bodyPr wrap="square" lIns="0" tIns="0" rIns="0" bIns="0" rtlCol="0" anchor="t"/>
          <a:lstStyle/>
          <a:p>
            <a:r>
              <a:rPr lang="en-US" err="1">
                <a:solidFill>
                  <a:srgbClr val="0D0D0D"/>
                </a:solidFill>
                <a:latin typeface="Poppins Light"/>
                <a:ea typeface="+mn-lt"/>
                <a:cs typeface="+mn-lt"/>
              </a:rPr>
              <a:t>Accueil</a:t>
            </a:r>
            <a:endParaRPr lang="en-US" err="1">
              <a:latin typeface="Poppins Light"/>
              <a:ea typeface="Calibri" panose="020F0502020204030204"/>
              <a:cs typeface="Calibri" panose="020F0502020204030204"/>
            </a:endParaRPr>
          </a:p>
          <a:p>
            <a:pPr marL="0" indent="0" algn="l">
              <a:lnSpc>
                <a:spcPts val="3000"/>
              </a:lnSpc>
              <a:buNone/>
            </a:pPr>
            <a:endParaRPr lang="en-US" sz="1800" dirty="0">
              <a:solidFill>
                <a:srgbClr val="0D0D0D"/>
              </a:solidFill>
              <a:latin typeface="Poppins Light"/>
              <a:cs typeface="Poppins Light"/>
            </a:endParaRPr>
          </a:p>
        </p:txBody>
      </p:sp>
      <p:sp>
        <p:nvSpPr>
          <p:cNvPr id="16" name="name_01"/>
          <p:cNvSpPr/>
          <p:nvPr/>
        </p:nvSpPr>
        <p:spPr>
          <a:xfrm>
            <a:off x="952500" y="4124325"/>
            <a:ext cx="3638550" cy="1000125"/>
          </a:xfrm>
          <a:prstGeom prst="rect">
            <a:avLst/>
          </a:prstGeom>
          <a:noFill/>
          <a:ln/>
        </p:spPr>
        <p:txBody>
          <a:bodyPr wrap="square" lIns="0" tIns="0" rIns="0" bIns="0" rtlCol="0" anchor="t"/>
          <a:lstStyle/>
          <a:p>
            <a:pPr marL="0" indent="0" algn="l">
              <a:lnSpc>
                <a:spcPts val="7875"/>
              </a:lnSpc>
              <a:buNone/>
            </a:pPr>
            <a:r>
              <a:rPr lang="en-US" sz="6000" dirty="0">
                <a:solidFill>
                  <a:srgbClr val="0D0D0D"/>
                </a:solidFill>
                <a:latin typeface="Poppins SemiBold" pitchFamily="34" charset="0"/>
                <a:ea typeface="Poppins SemiBold" pitchFamily="34" charset="-122"/>
                <a:cs typeface="Poppins SemiBold" pitchFamily="34" charset="-120"/>
              </a:rPr>
              <a:t>01</a:t>
            </a:r>
            <a:endParaRPr lang="en-US" sz="6000" dirty="0"/>
          </a:p>
        </p:txBody>
      </p:sp>
      <p:sp>
        <p:nvSpPr>
          <p:cNvPr id="17" name="Content"/>
          <p:cNvSpPr/>
          <p:nvPr/>
        </p:nvSpPr>
        <p:spPr>
          <a:xfrm>
            <a:off x="952500" y="800100"/>
            <a:ext cx="16268700" cy="904875"/>
          </a:xfrm>
          <a:prstGeom prst="rect">
            <a:avLst/>
          </a:prstGeom>
          <a:noFill/>
          <a:ln/>
        </p:spPr>
        <p:txBody>
          <a:bodyPr wrap="square" lIns="0" tIns="0" rIns="0" bIns="0" rtlCol="0" anchor="b"/>
          <a:lstStyle/>
          <a:p>
            <a:r>
              <a:rPr lang="en-US" sz="5250" b="1" dirty="0">
                <a:solidFill>
                  <a:srgbClr val="FFFFFF"/>
                </a:solidFill>
                <a:latin typeface="Poppins SemiBold"/>
                <a:ea typeface="+mn-lt"/>
                <a:cs typeface="+mn-lt"/>
              </a:rPr>
              <a:t>DÉROULEMENT DE LA FORMATION</a:t>
            </a:r>
            <a:endParaRPr lang="en-US" dirty="0">
              <a:latin typeface="Poppins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Frame 2095584907"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2500" y="3505200"/>
            <a:ext cx="16383000" cy="5076825"/>
          </a:xfrm>
          <a:prstGeom prst="rect">
            <a:avLst/>
          </a:prstGeom>
        </p:spPr>
      </p:pic>
      <p:sp>
        <p:nvSpPr>
          <p:cNvPr id="4" name="Objectives"/>
          <p:cNvSpPr/>
          <p:nvPr/>
        </p:nvSpPr>
        <p:spPr>
          <a:xfrm>
            <a:off x="952500" y="952500"/>
            <a:ext cx="16402050" cy="904875"/>
          </a:xfrm>
          <a:prstGeom prst="rect">
            <a:avLst/>
          </a:prstGeom>
          <a:noFill/>
          <a:ln/>
        </p:spPr>
        <p:txBody>
          <a:bodyPr wrap="square" lIns="0" tIns="0" rIns="0" bIns="0" rtlCol="0" anchor="b"/>
          <a:lstStyle/>
          <a:p>
            <a:r>
              <a:rPr lang="en-US" sz="5250" b="1" err="1">
                <a:solidFill>
                  <a:srgbClr val="FFFFFF"/>
                </a:solidFill>
                <a:latin typeface="Poppins SemiBold"/>
                <a:ea typeface="+mn-lt"/>
                <a:cs typeface="+mn-lt"/>
              </a:rPr>
              <a:t>Objectifs</a:t>
            </a:r>
            <a:endParaRPr lang="en-US" sz="5250" b="1">
              <a:solidFill>
                <a:srgbClr val="FFFFFF"/>
              </a:solidFill>
              <a:latin typeface="Poppins SemiBold"/>
              <a:ea typeface="+mn-lt"/>
              <a:cs typeface="+mn-lt"/>
            </a:endParaRPr>
          </a:p>
        </p:txBody>
      </p:sp>
      <p:sp>
        <p:nvSpPr>
          <p:cNvPr id="5" name="Overall Objective"/>
          <p:cNvSpPr/>
          <p:nvPr/>
        </p:nvSpPr>
        <p:spPr>
          <a:xfrm>
            <a:off x="2114550" y="4371975"/>
            <a:ext cx="14077950" cy="428625"/>
          </a:xfrm>
          <a:prstGeom prst="rect">
            <a:avLst/>
          </a:prstGeom>
          <a:noFill/>
          <a:ln/>
        </p:spPr>
        <p:txBody>
          <a:bodyPr wrap="square" lIns="0" tIns="0" rIns="0" bIns="0" rtlCol="0" anchor="t"/>
          <a:lstStyle/>
          <a:p>
            <a:r>
              <a:rPr lang="en-US" sz="2250">
                <a:solidFill>
                  <a:srgbClr val="0D0D0D"/>
                </a:solidFill>
                <a:latin typeface="Poppins SemiBold"/>
                <a:ea typeface="+mn-lt"/>
                <a:cs typeface="+mn-lt"/>
              </a:rPr>
              <a:t>Objectif </a:t>
            </a:r>
            <a:r>
              <a:rPr lang="en-US" sz="2250" err="1">
                <a:solidFill>
                  <a:srgbClr val="0D0D0D"/>
                </a:solidFill>
                <a:latin typeface="Poppins SemiBold"/>
                <a:ea typeface="+mn-lt"/>
                <a:cs typeface="+mn-lt"/>
              </a:rPr>
              <a:t>général</a:t>
            </a:r>
            <a:endParaRPr lang="en-US" err="1">
              <a:latin typeface="Poppins SemiBold"/>
            </a:endParaRPr>
          </a:p>
          <a:p>
            <a:pPr marL="0" indent="0" algn="l">
              <a:lnSpc>
                <a:spcPts val="3375"/>
              </a:lnSpc>
              <a:buNone/>
            </a:pPr>
            <a:endParaRPr lang="en-US" sz="2250" dirty="0">
              <a:solidFill>
                <a:srgbClr val="0D0D0D"/>
              </a:solidFill>
              <a:latin typeface="Poppins SemiBold"/>
              <a:cs typeface="Poppins SemiBold"/>
            </a:endParaRPr>
          </a:p>
        </p:txBody>
      </p:sp>
      <p:sp>
        <p:nvSpPr>
          <p:cNvPr id="6" name="To contribute to more effective and community centred responses by strengthening systems for utilisation of community data in emergency response by MOH government and partners"/>
          <p:cNvSpPr/>
          <p:nvPr/>
        </p:nvSpPr>
        <p:spPr>
          <a:xfrm>
            <a:off x="2114550" y="5105400"/>
            <a:ext cx="14077950" cy="628650"/>
          </a:xfrm>
          <a:prstGeom prst="rect">
            <a:avLst/>
          </a:prstGeom>
          <a:noFill/>
          <a:ln/>
        </p:spPr>
        <p:txBody>
          <a:bodyPr wrap="square" lIns="0" tIns="0" rIns="0" bIns="0" rtlCol="0" anchor="t"/>
          <a:lstStyle/>
          <a:p>
            <a:r>
              <a:rPr lang="en-US" sz="1500" err="1">
                <a:solidFill>
                  <a:srgbClr val="0D0D0D"/>
                </a:solidFill>
                <a:latin typeface="Poppins Light"/>
                <a:ea typeface="+mn-lt"/>
                <a:cs typeface="+mn-lt"/>
              </a:rPr>
              <a:t>Favoriser</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une</a:t>
            </a:r>
            <a:r>
              <a:rPr lang="en-US" sz="1500">
                <a:solidFill>
                  <a:srgbClr val="0D0D0D"/>
                </a:solidFill>
                <a:latin typeface="Poppins Light"/>
                <a:ea typeface="+mn-lt"/>
                <a:cs typeface="+mn-lt"/>
              </a:rPr>
              <a:t> action plus efficace et axée sur les communautés en renforçant les systèmes qui permettent au ministère de la Santé, aux pouvoirs publics et aux </a:t>
            </a:r>
            <a:r>
              <a:rPr lang="en-US" sz="1500" err="1">
                <a:solidFill>
                  <a:srgbClr val="0D0D0D"/>
                </a:solidFill>
                <a:latin typeface="Poppins Light"/>
                <a:ea typeface="+mn-lt"/>
                <a:cs typeface="+mn-lt"/>
              </a:rPr>
              <a:t>partenaires</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d’utiliser</a:t>
            </a:r>
            <a:r>
              <a:rPr lang="en-US" sz="1500">
                <a:solidFill>
                  <a:srgbClr val="0D0D0D"/>
                </a:solidFill>
                <a:latin typeface="Poppins Light"/>
                <a:ea typeface="+mn-lt"/>
                <a:cs typeface="+mn-lt"/>
              </a:rPr>
              <a:t> les données  </a:t>
            </a:r>
            <a:r>
              <a:rPr lang="en-US" sz="1500" err="1">
                <a:solidFill>
                  <a:srgbClr val="0D0D0D"/>
                </a:solidFill>
                <a:latin typeface="Poppins Light"/>
                <a:ea typeface="+mn-lt"/>
                <a:cs typeface="+mn-lt"/>
              </a:rPr>
              <a:t>communautaires</a:t>
            </a:r>
            <a:r>
              <a:rPr lang="en-US" sz="1500">
                <a:solidFill>
                  <a:srgbClr val="0D0D0D"/>
                </a:solidFill>
                <a:latin typeface="Poppins Light"/>
                <a:ea typeface="+mn-lt"/>
                <a:cs typeface="+mn-lt"/>
              </a:rPr>
              <a:t> dans les interventions </a:t>
            </a:r>
            <a:r>
              <a:rPr lang="en-US" sz="1500" err="1">
                <a:solidFill>
                  <a:srgbClr val="0D0D0D"/>
                </a:solidFill>
                <a:latin typeface="Poppins Light"/>
                <a:ea typeface="+mn-lt"/>
                <a:cs typeface="+mn-lt"/>
              </a:rPr>
              <a:t>d’urgence</a:t>
            </a:r>
            <a:r>
              <a:rPr lang="en-US" sz="1500">
                <a:solidFill>
                  <a:srgbClr val="0D0D0D"/>
                </a:solidFill>
                <a:latin typeface="Poppins Light"/>
                <a:ea typeface="+mn-lt"/>
                <a:cs typeface="+mn-lt"/>
              </a:rPr>
              <a:t>.</a:t>
            </a:r>
            <a:endParaRPr lang="en-US">
              <a:latin typeface="Poppins Light"/>
              <a:ea typeface="+mn-lt"/>
              <a:cs typeface="+mn-lt"/>
            </a:endParaRPr>
          </a:p>
          <a:p>
            <a:pPr marL="0" indent="0" algn="l">
              <a:lnSpc>
                <a:spcPts val="2475"/>
              </a:lnSpc>
              <a:buNone/>
            </a:pPr>
            <a:endParaRPr lang="en-US" sz="1500" dirty="0">
              <a:solidFill>
                <a:srgbClr val="0D0D0D"/>
              </a:solidFill>
              <a:latin typeface="Poppins Light"/>
              <a:cs typeface="Poppins Light"/>
            </a:endParaRPr>
          </a:p>
        </p:txBody>
      </p:sp>
      <p:sp>
        <p:nvSpPr>
          <p:cNvPr id="7" name="Training Objective"/>
          <p:cNvSpPr/>
          <p:nvPr/>
        </p:nvSpPr>
        <p:spPr>
          <a:xfrm>
            <a:off x="2114550" y="6038850"/>
            <a:ext cx="14077950" cy="428625"/>
          </a:xfrm>
          <a:prstGeom prst="rect">
            <a:avLst/>
          </a:prstGeom>
          <a:noFill/>
          <a:ln/>
        </p:spPr>
        <p:txBody>
          <a:bodyPr wrap="square" lIns="0" tIns="0" rIns="0" bIns="0" rtlCol="0" anchor="t"/>
          <a:lstStyle/>
          <a:p>
            <a:r>
              <a:rPr lang="en-US" sz="2250">
                <a:solidFill>
                  <a:srgbClr val="0D0D0D"/>
                </a:solidFill>
                <a:latin typeface="Poppins SemiBold"/>
                <a:ea typeface="+mn-lt"/>
                <a:cs typeface="+mn-lt"/>
              </a:rPr>
              <a:t>Objectif de la formation</a:t>
            </a:r>
            <a:endParaRPr lang="en-US">
              <a:latin typeface="Poppins SemiBold"/>
            </a:endParaRPr>
          </a:p>
          <a:p>
            <a:pPr marL="0" indent="0" algn="l">
              <a:lnSpc>
                <a:spcPts val="3375"/>
              </a:lnSpc>
              <a:buNone/>
            </a:pPr>
            <a:endParaRPr lang="en-US" sz="2250" dirty="0">
              <a:solidFill>
                <a:srgbClr val="0D0D0D"/>
              </a:solidFill>
              <a:latin typeface="Poppins SemiBold"/>
              <a:cs typeface="Poppins SemiBold"/>
            </a:endParaRPr>
          </a:p>
        </p:txBody>
      </p:sp>
      <p:sp>
        <p:nvSpPr>
          <p:cNvPr id="8" name="To build implementing partner capacity to undertake rapid qualitative assessments to better understand community perspectives  needs To advocate for prioritisation of collection and utilisation of community data across all pillars of emergency response To"/>
          <p:cNvSpPr/>
          <p:nvPr/>
        </p:nvSpPr>
        <p:spPr>
          <a:xfrm>
            <a:off x="2114550" y="6772275"/>
            <a:ext cx="14077950" cy="942975"/>
          </a:xfrm>
          <a:prstGeom prst="rect">
            <a:avLst/>
          </a:prstGeom>
          <a:noFill/>
          <a:ln/>
        </p:spPr>
        <p:txBody>
          <a:bodyPr wrap="square" lIns="0" tIns="0" rIns="0" bIns="0" rtlCol="0" anchor="t"/>
          <a:lstStyle/>
          <a:p>
            <a:pPr marL="285750" indent="-285750">
              <a:buFont typeface="Arial"/>
              <a:buChar char="•"/>
            </a:pPr>
            <a:r>
              <a:rPr lang="en-US" sz="1500" err="1">
                <a:solidFill>
                  <a:srgbClr val="0D0D0D"/>
                </a:solidFill>
                <a:latin typeface="Poppins Light"/>
                <a:ea typeface="+mn-lt"/>
                <a:cs typeface="+mn-lt"/>
              </a:rPr>
              <a:t>Renforcer</a:t>
            </a:r>
            <a:r>
              <a:rPr lang="en-US" sz="1500">
                <a:solidFill>
                  <a:srgbClr val="0D0D0D"/>
                </a:solidFill>
                <a:latin typeface="Poppins Light"/>
                <a:ea typeface="+mn-lt"/>
                <a:cs typeface="+mn-lt"/>
              </a:rPr>
              <a:t> la </a:t>
            </a:r>
            <a:r>
              <a:rPr lang="en-US" sz="1500" err="1">
                <a:solidFill>
                  <a:srgbClr val="0D0D0D"/>
                </a:solidFill>
                <a:latin typeface="Poppins Light"/>
                <a:ea typeface="+mn-lt"/>
                <a:cs typeface="+mn-lt"/>
              </a:rPr>
              <a:t>capacité</a:t>
            </a:r>
            <a:r>
              <a:rPr lang="en-US" sz="1500">
                <a:solidFill>
                  <a:srgbClr val="0D0D0D"/>
                </a:solidFill>
                <a:latin typeface="Poppins Light"/>
                <a:ea typeface="+mn-lt"/>
                <a:cs typeface="+mn-lt"/>
              </a:rPr>
              <a:t> des partenaires opérationnels à mener des évaluations qualitatives rapides (EQR) pour mieux comprendre les points de vue et besoins des communautés.</a:t>
            </a:r>
            <a:endParaRPr lang="en-US">
              <a:latin typeface="Poppins Light"/>
              <a:cs typeface="Poppins Light"/>
            </a:endParaRPr>
          </a:p>
          <a:p>
            <a:pPr marL="285750" indent="-285750">
              <a:buFont typeface="Arial"/>
              <a:buChar char="•"/>
            </a:pPr>
            <a:r>
              <a:rPr lang="en-US" sz="1500" err="1">
                <a:solidFill>
                  <a:srgbClr val="0D0D0D"/>
                </a:solidFill>
                <a:latin typeface="Poppins Light"/>
                <a:ea typeface="+mn-lt"/>
                <a:cs typeface="+mn-lt"/>
              </a:rPr>
              <a:t>Plaider</a:t>
            </a:r>
            <a:r>
              <a:rPr lang="en-US" sz="1500" dirty="0">
                <a:solidFill>
                  <a:srgbClr val="0D0D0D"/>
                </a:solidFill>
                <a:latin typeface="Poppins Light"/>
                <a:ea typeface="+mn-lt"/>
                <a:cs typeface="+mn-lt"/>
              </a:rPr>
              <a:t> pour que la </a:t>
            </a:r>
            <a:r>
              <a:rPr lang="en-US" sz="1500" err="1">
                <a:solidFill>
                  <a:srgbClr val="0D0D0D"/>
                </a:solidFill>
                <a:latin typeface="Poppins Light"/>
                <a:ea typeface="+mn-lt"/>
                <a:cs typeface="+mn-lt"/>
              </a:rPr>
              <a:t>collecte</a:t>
            </a:r>
            <a:r>
              <a:rPr lang="en-US" sz="1500" dirty="0">
                <a:solidFill>
                  <a:srgbClr val="0D0D0D"/>
                </a:solidFill>
                <a:latin typeface="Poppins Light"/>
                <a:ea typeface="+mn-lt"/>
                <a:cs typeface="+mn-lt"/>
              </a:rPr>
              <a:t> et </a:t>
            </a:r>
            <a:r>
              <a:rPr lang="en-US" sz="1500" err="1">
                <a:solidFill>
                  <a:srgbClr val="0D0D0D"/>
                </a:solidFill>
                <a:latin typeface="Poppins Light"/>
                <a:ea typeface="+mn-lt"/>
                <a:cs typeface="+mn-lt"/>
              </a:rPr>
              <a:t>l’utilisation</a:t>
            </a:r>
            <a:r>
              <a:rPr lang="en-US" sz="1500" dirty="0">
                <a:solidFill>
                  <a:srgbClr val="0D0D0D"/>
                </a:solidFill>
                <a:latin typeface="Poppins Light"/>
                <a:ea typeface="+mn-lt"/>
                <a:cs typeface="+mn-lt"/>
              </a:rPr>
              <a:t> des données </a:t>
            </a:r>
            <a:r>
              <a:rPr lang="en-US" sz="1500" err="1">
                <a:solidFill>
                  <a:srgbClr val="0D0D0D"/>
                </a:solidFill>
                <a:latin typeface="Poppins Light"/>
                <a:ea typeface="+mn-lt"/>
                <a:cs typeface="+mn-lt"/>
              </a:rPr>
              <a:t>communautaires</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soient</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érigés</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en</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priorité</a:t>
            </a:r>
            <a:r>
              <a:rPr lang="en-US" sz="1500" dirty="0">
                <a:solidFill>
                  <a:srgbClr val="0D0D0D"/>
                </a:solidFill>
                <a:latin typeface="Poppins Light"/>
                <a:ea typeface="+mn-lt"/>
                <a:cs typeface="+mn-lt"/>
              </a:rPr>
              <a:t> dans le cadre de </a:t>
            </a:r>
            <a:r>
              <a:rPr lang="en-US" sz="1500" err="1">
                <a:solidFill>
                  <a:srgbClr val="0D0D0D"/>
                </a:solidFill>
                <a:latin typeface="Poppins Light"/>
                <a:ea typeface="+mn-lt"/>
                <a:cs typeface="+mn-lt"/>
              </a:rPr>
              <a:t>tous</a:t>
            </a:r>
            <a:r>
              <a:rPr lang="en-US" sz="1500" dirty="0">
                <a:solidFill>
                  <a:srgbClr val="0D0D0D"/>
                </a:solidFill>
                <a:latin typeface="Poppins Light"/>
                <a:ea typeface="+mn-lt"/>
                <a:cs typeface="+mn-lt"/>
              </a:rPr>
              <a:t> les </a:t>
            </a:r>
            <a:r>
              <a:rPr lang="en-US" sz="1500" err="1">
                <a:solidFill>
                  <a:srgbClr val="0D0D0D"/>
                </a:solidFill>
                <a:latin typeface="Poppins Light"/>
                <a:ea typeface="+mn-lt"/>
                <a:cs typeface="+mn-lt"/>
              </a:rPr>
              <a:t>piliers</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d’une</a:t>
            </a:r>
            <a:r>
              <a:rPr lang="en-US" sz="1500" dirty="0">
                <a:solidFill>
                  <a:srgbClr val="0D0D0D"/>
                </a:solidFill>
                <a:latin typeface="Poppins Light"/>
                <a:ea typeface="+mn-lt"/>
                <a:cs typeface="+mn-lt"/>
              </a:rPr>
              <a:t> intervention </a:t>
            </a:r>
            <a:r>
              <a:rPr lang="en-US" sz="1500" err="1">
                <a:solidFill>
                  <a:srgbClr val="0D0D0D"/>
                </a:solidFill>
                <a:latin typeface="Poppins Light"/>
                <a:ea typeface="+mn-lt"/>
                <a:cs typeface="+mn-lt"/>
              </a:rPr>
              <a:t>d’urgence</a:t>
            </a:r>
            <a:r>
              <a:rPr lang="en-US" sz="1500" dirty="0">
                <a:solidFill>
                  <a:srgbClr val="0D0D0D"/>
                </a:solidFill>
                <a:latin typeface="Poppins Light"/>
                <a:ea typeface="+mn-lt"/>
                <a:cs typeface="+mn-lt"/>
              </a:rPr>
              <a:t>.</a:t>
            </a:r>
            <a:endParaRPr lang="en-US" dirty="0">
              <a:latin typeface="Poppins Light"/>
              <a:ea typeface="+mn-lt"/>
              <a:cs typeface="+mn-lt"/>
            </a:endParaRPr>
          </a:p>
          <a:p>
            <a:pPr marL="285750" indent="-285750">
              <a:buFont typeface="Arial"/>
              <a:buChar char="•"/>
            </a:pPr>
            <a:r>
              <a:rPr lang="en-US" sz="1500" err="1">
                <a:solidFill>
                  <a:srgbClr val="0D0D0D"/>
                </a:solidFill>
                <a:latin typeface="Poppins Light"/>
                <a:ea typeface="+mn-lt"/>
                <a:cs typeface="+mn-lt"/>
              </a:rPr>
              <a:t>Valider</a:t>
            </a:r>
            <a:r>
              <a:rPr lang="en-US" sz="1500" dirty="0">
                <a:solidFill>
                  <a:srgbClr val="0D0D0D"/>
                </a:solidFill>
                <a:latin typeface="Poppins Light"/>
                <a:ea typeface="+mn-lt"/>
                <a:cs typeface="+mn-lt"/>
              </a:rPr>
              <a:t> un </a:t>
            </a:r>
            <a:r>
              <a:rPr lang="en-US" sz="1500" err="1">
                <a:solidFill>
                  <a:srgbClr val="0D0D0D"/>
                </a:solidFill>
                <a:latin typeface="Poppins Light"/>
                <a:ea typeface="+mn-lt"/>
                <a:cs typeface="+mn-lt"/>
              </a:rPr>
              <a:t>programme</a:t>
            </a:r>
            <a:r>
              <a:rPr lang="en-US" sz="1500" dirty="0">
                <a:solidFill>
                  <a:srgbClr val="0D0D0D"/>
                </a:solidFill>
                <a:latin typeface="Poppins Light"/>
                <a:ea typeface="+mn-lt"/>
                <a:cs typeface="+mn-lt"/>
              </a:rPr>
              <a:t> de formation </a:t>
            </a:r>
            <a:r>
              <a:rPr lang="en-US" sz="1500" err="1">
                <a:solidFill>
                  <a:srgbClr val="0D0D0D"/>
                </a:solidFill>
                <a:latin typeface="Poppins Light"/>
                <a:ea typeface="+mn-lt"/>
                <a:cs typeface="+mn-lt"/>
              </a:rPr>
              <a:t>pouvant</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être</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utilisé</a:t>
            </a:r>
            <a:r>
              <a:rPr lang="en-US" sz="1500" dirty="0">
                <a:solidFill>
                  <a:srgbClr val="0D0D0D"/>
                </a:solidFill>
                <a:latin typeface="Poppins Light"/>
                <a:ea typeface="+mn-lt"/>
                <a:cs typeface="+mn-lt"/>
              </a:rPr>
              <a:t> pour </a:t>
            </a:r>
            <a:r>
              <a:rPr lang="en-US" sz="1500" err="1">
                <a:solidFill>
                  <a:srgbClr val="0D0D0D"/>
                </a:solidFill>
                <a:latin typeface="Poppins Light"/>
                <a:ea typeface="+mn-lt"/>
                <a:cs typeface="+mn-lt"/>
              </a:rPr>
              <a:t>renforcer</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l’utilisation</a:t>
            </a:r>
            <a:r>
              <a:rPr lang="en-US" sz="1500" dirty="0">
                <a:solidFill>
                  <a:srgbClr val="0D0D0D"/>
                </a:solidFill>
                <a:latin typeface="Poppins Light"/>
                <a:ea typeface="+mn-lt"/>
                <a:cs typeface="+mn-lt"/>
              </a:rPr>
              <a:t> des données </a:t>
            </a:r>
            <a:r>
              <a:rPr lang="en-US" sz="1500" err="1">
                <a:solidFill>
                  <a:srgbClr val="0D0D0D"/>
                </a:solidFill>
                <a:latin typeface="Poppins Light"/>
                <a:ea typeface="+mn-lt"/>
                <a:cs typeface="+mn-lt"/>
              </a:rPr>
              <a:t>communautaires</a:t>
            </a:r>
            <a:r>
              <a:rPr lang="en-US" sz="1500" dirty="0">
                <a:solidFill>
                  <a:srgbClr val="0D0D0D"/>
                </a:solidFill>
                <a:latin typeface="Poppins Light"/>
                <a:ea typeface="+mn-lt"/>
                <a:cs typeface="+mn-lt"/>
              </a:rPr>
              <a:t> dans </a:t>
            </a:r>
            <a:r>
              <a:rPr lang="en-US" sz="1500" err="1">
                <a:solidFill>
                  <a:srgbClr val="0D0D0D"/>
                </a:solidFill>
                <a:latin typeface="Poppins Light"/>
                <a:ea typeface="+mn-lt"/>
                <a:cs typeface="+mn-lt"/>
              </a:rPr>
              <a:t>d’autres</a:t>
            </a:r>
            <a:r>
              <a:rPr lang="en-US" sz="1500" dirty="0">
                <a:solidFill>
                  <a:srgbClr val="0D0D0D"/>
                </a:solidFill>
                <a:latin typeface="Poppins Light"/>
                <a:ea typeface="+mn-lt"/>
                <a:cs typeface="+mn-lt"/>
              </a:rPr>
              <a:t> pays </a:t>
            </a:r>
            <a:r>
              <a:rPr lang="en-US" sz="1500" err="1">
                <a:solidFill>
                  <a:srgbClr val="0D0D0D"/>
                </a:solidFill>
                <a:latin typeface="Poppins Light"/>
                <a:ea typeface="+mn-lt"/>
                <a:cs typeface="+mn-lt"/>
              </a:rPr>
              <a:t>d’Afrique</a:t>
            </a:r>
            <a:r>
              <a:rPr lang="en-US" sz="1500" dirty="0">
                <a:solidFill>
                  <a:srgbClr val="0D0D0D"/>
                </a:solidFill>
                <a:latin typeface="Poppins Light"/>
                <a:ea typeface="+mn-lt"/>
                <a:cs typeface="+mn-lt"/>
              </a:rPr>
              <a:t> de l’Est et </a:t>
            </a:r>
            <a:r>
              <a:rPr lang="en-US" sz="1500" err="1">
                <a:solidFill>
                  <a:srgbClr val="0D0D0D"/>
                </a:solidFill>
                <a:latin typeface="Poppins Light"/>
                <a:ea typeface="+mn-lt"/>
                <a:cs typeface="+mn-lt"/>
              </a:rPr>
              <a:t>d’Afrique</a:t>
            </a:r>
            <a:r>
              <a:rPr lang="en-US" sz="1500" dirty="0">
                <a:solidFill>
                  <a:srgbClr val="0D0D0D"/>
                </a:solidFill>
                <a:latin typeface="Poppins Light"/>
                <a:ea typeface="+mn-lt"/>
                <a:cs typeface="+mn-lt"/>
              </a:rPr>
              <a:t> australe.</a:t>
            </a:r>
            <a:endParaRPr lang="en-US" dirty="0">
              <a:latin typeface="Poppins Light"/>
              <a:ea typeface="+mn-lt"/>
              <a:cs typeface="+mn-lt"/>
            </a:endParaRPr>
          </a:p>
          <a:p>
            <a:pPr marL="0" indent="0" algn="l">
              <a:lnSpc>
                <a:spcPts val="2475"/>
              </a:lnSpc>
              <a:buNone/>
            </a:pPr>
            <a:endParaRPr lang="en-US" sz="1500" dirty="0">
              <a:solidFill>
                <a:srgbClr val="0D0D0D"/>
              </a:solidFill>
              <a:latin typeface="Poppins Light"/>
              <a:cs typeface="Poppins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pic>
        <p:nvPicPr>
          <p:cNvPr id="2" name="Arrow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557588" y="3995738"/>
            <a:ext cx="147638" cy="266700"/>
          </a:xfrm>
          <a:prstGeom prst="rect">
            <a:avLst/>
          </a:prstGeom>
        </p:spPr>
      </p:pic>
      <p:pic>
        <p:nvPicPr>
          <p:cNvPr id="3" name="Arrow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34213" y="3995738"/>
            <a:ext cx="147638" cy="266700"/>
          </a:xfrm>
          <a:prstGeom prst="rect">
            <a:avLst/>
          </a:prstGeom>
        </p:spPr>
      </p:pic>
      <p:pic>
        <p:nvPicPr>
          <p:cNvPr id="4" name="Arrow 3"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444163" y="3995738"/>
            <a:ext cx="147638" cy="266700"/>
          </a:xfrm>
          <a:prstGeom prst="rect">
            <a:avLst/>
          </a:prstGeom>
        </p:spPr>
      </p:pic>
      <p:pic>
        <p:nvPicPr>
          <p:cNvPr id="5" name="Arrow 4"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3911263" y="3995738"/>
            <a:ext cx="147638" cy="266700"/>
          </a:xfrm>
          <a:prstGeom prst="rect">
            <a:avLst/>
          </a:prstGeom>
        </p:spPr>
      </p:pic>
      <p:pic>
        <p:nvPicPr>
          <p:cNvPr id="6" name="Block 7" descr="preencoded.png"/>
          <p:cNvPicPr>
            <a:picLocks noChangeAspect="1"/>
          </p:cNvPicPr>
          <p:nvPr/>
        </p:nvPicPr>
        <p:blipFill>
          <a:blip r:embed="rId5"/>
          <a:srcRect/>
          <a:stretch/>
        </p:blipFill>
        <p:spPr>
          <a:xfrm>
            <a:off x="11239500" y="3057525"/>
            <a:ext cx="3429000" cy="3105150"/>
          </a:xfrm>
          <a:prstGeom prst="rect">
            <a:avLst/>
          </a:prstGeom>
        </p:spPr>
      </p:pic>
      <p:pic>
        <p:nvPicPr>
          <p:cNvPr id="7" name="Block 8" descr="preencoded.png"/>
          <p:cNvPicPr>
            <a:picLocks noChangeAspect="1"/>
          </p:cNvPicPr>
          <p:nvPr/>
        </p:nvPicPr>
        <p:blipFill>
          <a:blip r:embed="rId6"/>
          <a:srcRect/>
          <a:stretch/>
        </p:blipFill>
        <p:spPr>
          <a:xfrm>
            <a:off x="14668500" y="3057525"/>
            <a:ext cx="2876550" cy="4048125"/>
          </a:xfrm>
          <a:prstGeom prst="rect">
            <a:avLst/>
          </a:prstGeom>
        </p:spPr>
      </p:pic>
      <p:pic>
        <p:nvPicPr>
          <p:cNvPr id="8" name="Block 6" descr="preencoded.png"/>
          <p:cNvPicPr>
            <a:picLocks noChangeAspect="1"/>
          </p:cNvPicPr>
          <p:nvPr/>
        </p:nvPicPr>
        <p:blipFill>
          <a:blip r:embed="rId7"/>
          <a:srcRect/>
          <a:stretch/>
        </p:blipFill>
        <p:spPr>
          <a:xfrm>
            <a:off x="7810500" y="3057525"/>
            <a:ext cx="3429000" cy="3419475"/>
          </a:xfrm>
          <a:prstGeom prst="rect">
            <a:avLst/>
          </a:prstGeom>
        </p:spPr>
      </p:pic>
      <p:pic>
        <p:nvPicPr>
          <p:cNvPr id="9" name="Block 5" descr="preencoded.png"/>
          <p:cNvPicPr>
            <a:picLocks noChangeAspect="1"/>
          </p:cNvPicPr>
          <p:nvPr/>
        </p:nvPicPr>
        <p:blipFill>
          <a:blip r:embed="rId8"/>
          <a:srcRect/>
          <a:stretch/>
        </p:blipFill>
        <p:spPr>
          <a:xfrm>
            <a:off x="4381500" y="3057525"/>
            <a:ext cx="3429000" cy="3419475"/>
          </a:xfrm>
          <a:prstGeom prst="rect">
            <a:avLst/>
          </a:prstGeom>
        </p:spPr>
      </p:pic>
      <p:pic>
        <p:nvPicPr>
          <p:cNvPr id="10" name="Block 1" descr="preencoded.png"/>
          <p:cNvPicPr>
            <a:picLocks noChangeAspect="1"/>
          </p:cNvPicPr>
          <p:nvPr/>
        </p:nvPicPr>
        <p:blipFill>
          <a:blip r:embed="rId9"/>
          <a:srcRect/>
          <a:stretch/>
        </p:blipFill>
        <p:spPr>
          <a:xfrm>
            <a:off x="952500" y="3057525"/>
            <a:ext cx="3429000" cy="4048125"/>
          </a:xfrm>
          <a:prstGeom prst="rect">
            <a:avLst/>
          </a:prstGeom>
        </p:spPr>
      </p:pic>
      <p:sp>
        <p:nvSpPr>
          <p:cNvPr id="11" name="Piloting tools field work Revision of tools"/>
          <p:cNvSpPr/>
          <p:nvPr/>
        </p:nvSpPr>
        <p:spPr>
          <a:xfrm>
            <a:off x="11239500" y="5534025"/>
            <a:ext cx="3448050" cy="628650"/>
          </a:xfrm>
          <a:prstGeom prst="rect">
            <a:avLst/>
          </a:prstGeom>
          <a:noFill/>
          <a:ln/>
        </p:spPr>
        <p:txBody>
          <a:bodyPr wrap="square" lIns="0" tIns="0" rIns="0" bIns="0" rtlCol="0" anchor="t"/>
          <a:lstStyle/>
          <a:p>
            <a:pPr marL="285750" indent="-285750">
              <a:buFont typeface="Arial"/>
              <a:buChar char="•"/>
            </a:pPr>
            <a:r>
              <a:rPr lang="en-US" sz="1500" b="1" err="1">
                <a:solidFill>
                  <a:srgbClr val="0D0D0D"/>
                </a:solidFill>
                <a:latin typeface="Poppins Light"/>
                <a:ea typeface="+mn-lt"/>
                <a:cs typeface="+mn-lt"/>
              </a:rPr>
              <a:t>Outils</a:t>
            </a:r>
            <a:r>
              <a:rPr lang="en-US" sz="1500" b="1">
                <a:solidFill>
                  <a:srgbClr val="0D0D0D"/>
                </a:solidFill>
                <a:latin typeface="Poppins Light"/>
                <a:ea typeface="+mn-lt"/>
                <a:cs typeface="+mn-lt"/>
              </a:rPr>
              <a:t> de pilotage, travail de terrain</a:t>
            </a:r>
            <a:endParaRPr lang="en-US">
              <a:latin typeface="Poppins Light"/>
              <a:cs typeface="Poppins Light"/>
            </a:endParaRPr>
          </a:p>
          <a:p>
            <a:pPr marL="285750" indent="-285750">
              <a:buFont typeface="Arial"/>
              <a:buChar char="•"/>
            </a:pPr>
            <a:r>
              <a:rPr lang="en-US" sz="1500" b="1" err="1">
                <a:solidFill>
                  <a:srgbClr val="0D0D0D"/>
                </a:solidFill>
                <a:latin typeface="Poppins Light"/>
                <a:ea typeface="+mn-lt"/>
                <a:cs typeface="+mn-lt"/>
              </a:rPr>
              <a:t>Révision</a:t>
            </a:r>
            <a:r>
              <a:rPr lang="en-US" sz="1500" b="1" dirty="0">
                <a:solidFill>
                  <a:srgbClr val="0D0D0D"/>
                </a:solidFill>
                <a:latin typeface="Poppins Light"/>
                <a:ea typeface="+mn-lt"/>
                <a:cs typeface="+mn-lt"/>
              </a:rPr>
              <a:t> des </a:t>
            </a:r>
            <a:r>
              <a:rPr lang="en-US" sz="1500" b="1" err="1">
                <a:solidFill>
                  <a:srgbClr val="0D0D0D"/>
                </a:solidFill>
                <a:latin typeface="Poppins Light"/>
                <a:ea typeface="+mn-lt"/>
                <a:cs typeface="+mn-lt"/>
              </a:rPr>
              <a:t>outils</a:t>
            </a:r>
            <a:endParaRPr lang="en-US" err="1">
              <a:latin typeface="Poppins Light"/>
            </a:endParaRPr>
          </a:p>
          <a:p>
            <a:pPr marL="0" indent="0" algn="l">
              <a:lnSpc>
                <a:spcPts val="2475"/>
              </a:lnSpc>
              <a:buNone/>
            </a:pPr>
            <a:endParaRPr lang="en-US" sz="1500" dirty="0">
              <a:solidFill>
                <a:srgbClr val="0D0D0D"/>
              </a:solidFill>
              <a:latin typeface="Poppins Light"/>
              <a:cs typeface="Poppins Light"/>
            </a:endParaRPr>
          </a:p>
        </p:txBody>
      </p:sp>
      <p:sp>
        <p:nvSpPr>
          <p:cNvPr id="12" name="name_4"/>
          <p:cNvSpPr/>
          <p:nvPr/>
        </p:nvSpPr>
        <p:spPr>
          <a:xfrm>
            <a:off x="11515725" y="3676650"/>
            <a:ext cx="1352550" cy="904875"/>
          </a:xfrm>
          <a:prstGeom prst="rect">
            <a:avLst/>
          </a:prstGeom>
          <a:noFill/>
          <a:ln/>
        </p:spPr>
        <p:txBody>
          <a:bodyPr wrap="square" lIns="0" tIns="0" rIns="0" bIns="0" rtlCol="0" anchor="ctr"/>
          <a:lstStyle/>
          <a:p>
            <a:pPr marL="0" indent="0" algn="ctr">
              <a:lnSpc>
                <a:spcPts val="7125"/>
              </a:lnSpc>
              <a:buNone/>
            </a:pPr>
            <a:r>
              <a:rPr lang="en-US" sz="5250" dirty="0">
                <a:solidFill>
                  <a:srgbClr val="0D0D0D"/>
                </a:solidFill>
                <a:latin typeface="Poppins SemiBold" pitchFamily="34" charset="0"/>
                <a:ea typeface="Poppins SemiBold" pitchFamily="34" charset="-122"/>
                <a:cs typeface="Poppins SemiBold" pitchFamily="34" charset="-120"/>
              </a:rPr>
              <a:t>4</a:t>
            </a:r>
            <a:endParaRPr lang="en-US" sz="5250" dirty="0"/>
          </a:p>
        </p:txBody>
      </p:sp>
      <p:sp>
        <p:nvSpPr>
          <p:cNvPr id="13" name="Day"/>
          <p:cNvSpPr/>
          <p:nvPr/>
        </p:nvSpPr>
        <p:spPr>
          <a:xfrm>
            <a:off x="11515725" y="3476625"/>
            <a:ext cx="1352550" cy="314325"/>
          </a:xfrm>
          <a:prstGeom prst="rect">
            <a:avLst/>
          </a:prstGeom>
          <a:noFill/>
          <a:ln/>
        </p:spPr>
        <p:txBody>
          <a:bodyPr wrap="square" lIns="0" tIns="0" rIns="0" bIns="0" rtlCol="0" anchor="ctr"/>
          <a:lstStyle/>
          <a:p>
            <a:pPr marL="0" indent="0" algn="ctr">
              <a:lnSpc>
                <a:spcPts val="2475"/>
              </a:lnSpc>
              <a:buNone/>
            </a:pPr>
            <a:r>
              <a:rPr lang="en-US" sz="1500" dirty="0">
                <a:solidFill>
                  <a:srgbClr val="0D0D0D"/>
                </a:solidFill>
                <a:latin typeface="Poppins SemiBold"/>
                <a:cs typeface="Poppins SemiBold"/>
              </a:rPr>
              <a:t>Jour</a:t>
            </a:r>
            <a:endParaRPr lang="en-US" sz="1500" dirty="0"/>
          </a:p>
        </p:txBody>
      </p:sp>
      <p:sp>
        <p:nvSpPr>
          <p:cNvPr id="14" name="Analysis and results Developing recommendations Advocacy Field work plan"/>
          <p:cNvSpPr/>
          <p:nvPr/>
        </p:nvSpPr>
        <p:spPr>
          <a:xfrm>
            <a:off x="14668500" y="5534025"/>
            <a:ext cx="2895600" cy="1571625"/>
          </a:xfrm>
          <a:prstGeom prst="rect">
            <a:avLst/>
          </a:prstGeom>
          <a:noFill/>
          <a:ln/>
        </p:spPr>
        <p:txBody>
          <a:bodyPr wrap="square" lIns="0" tIns="0" rIns="0" bIns="0" rtlCol="0" anchor="t"/>
          <a:lstStyle/>
          <a:p>
            <a:pPr marL="285750" indent="-285750">
              <a:buFont typeface="Arial"/>
              <a:buChar char="•"/>
            </a:pPr>
            <a:r>
              <a:rPr lang="en-US" sz="1500" b="1">
                <a:solidFill>
                  <a:srgbClr val="0D0D0D"/>
                </a:solidFill>
                <a:latin typeface="Poppins Light"/>
                <a:ea typeface="+mn-lt"/>
                <a:cs typeface="+mn-lt"/>
              </a:rPr>
              <a:t>Analyse et </a:t>
            </a:r>
            <a:r>
              <a:rPr lang="en-US" sz="1500" b="1" err="1">
                <a:solidFill>
                  <a:srgbClr val="0D0D0D"/>
                </a:solidFill>
                <a:latin typeface="Poppins Light"/>
                <a:ea typeface="+mn-lt"/>
                <a:cs typeface="+mn-lt"/>
              </a:rPr>
              <a:t>résultats</a:t>
            </a:r>
            <a:endParaRPr lang="en-US" err="1">
              <a:latin typeface="Poppins Light"/>
              <a:cs typeface="Poppins Light"/>
            </a:endParaRPr>
          </a:p>
          <a:p>
            <a:pPr marL="285750" indent="-285750">
              <a:buFont typeface="Arial"/>
              <a:buChar char="•"/>
            </a:pPr>
            <a:r>
              <a:rPr lang="en-US" sz="1500" b="1" err="1">
                <a:solidFill>
                  <a:srgbClr val="0D0D0D"/>
                </a:solidFill>
                <a:latin typeface="Poppins Light"/>
                <a:ea typeface="+mn-lt"/>
                <a:cs typeface="+mn-lt"/>
              </a:rPr>
              <a:t>Élaboration</a:t>
            </a:r>
            <a:r>
              <a:rPr lang="en-US" sz="1500" b="1" dirty="0">
                <a:solidFill>
                  <a:srgbClr val="0D0D0D"/>
                </a:solidFill>
                <a:latin typeface="Poppins Light"/>
                <a:ea typeface="+mn-lt"/>
                <a:cs typeface="+mn-lt"/>
              </a:rPr>
              <a:t> de </a:t>
            </a:r>
            <a:r>
              <a:rPr lang="en-US" sz="1500" b="1" err="1">
                <a:solidFill>
                  <a:srgbClr val="0D0D0D"/>
                </a:solidFill>
                <a:latin typeface="Poppins Light"/>
                <a:ea typeface="+mn-lt"/>
                <a:cs typeface="+mn-lt"/>
              </a:rPr>
              <a:t>recommandations</a:t>
            </a:r>
            <a:endParaRPr lang="en-US" err="1">
              <a:latin typeface="Poppins Light"/>
              <a:cs typeface="Poppins Light"/>
            </a:endParaRPr>
          </a:p>
          <a:p>
            <a:pPr marL="285750" indent="-285750">
              <a:buFont typeface="Arial"/>
              <a:buChar char="•"/>
            </a:pPr>
            <a:r>
              <a:rPr lang="en-US" sz="1500" b="1" dirty="0">
                <a:solidFill>
                  <a:srgbClr val="0D0D0D"/>
                </a:solidFill>
                <a:latin typeface="Poppins Light"/>
                <a:ea typeface="+mn-lt"/>
                <a:cs typeface="+mn-lt"/>
              </a:rPr>
              <a:t>Plaidoyer</a:t>
            </a:r>
            <a:endParaRPr lang="en-US" dirty="0">
              <a:latin typeface="Poppins Light"/>
              <a:cs typeface="Poppins Light"/>
            </a:endParaRPr>
          </a:p>
          <a:p>
            <a:pPr marL="285750" indent="-285750">
              <a:buFont typeface="Arial"/>
              <a:buChar char="•"/>
            </a:pPr>
            <a:r>
              <a:rPr lang="en-US" sz="1500" b="1" dirty="0">
                <a:solidFill>
                  <a:srgbClr val="0D0D0D"/>
                </a:solidFill>
                <a:latin typeface="Poppins Light"/>
                <a:ea typeface="+mn-lt"/>
                <a:cs typeface="+mn-lt"/>
              </a:rPr>
              <a:t>Plan du travail </a:t>
            </a:r>
            <a:endParaRPr lang="en-US" dirty="0">
              <a:latin typeface="Poppins Light"/>
              <a:cs typeface="Poppins Light"/>
            </a:endParaRPr>
          </a:p>
          <a:p>
            <a:r>
              <a:rPr lang="en-US" sz="1500" b="1" dirty="0">
                <a:solidFill>
                  <a:srgbClr val="0D0D0D"/>
                </a:solidFill>
                <a:latin typeface="Poppins Light"/>
                <a:ea typeface="+mn-lt"/>
                <a:cs typeface="+mn-lt"/>
              </a:rPr>
              <a:t>de terrain</a:t>
            </a:r>
            <a:endParaRPr lang="en-US" dirty="0">
              <a:latin typeface="Poppins Light"/>
            </a:endParaRPr>
          </a:p>
          <a:p>
            <a:pPr marL="0" indent="0" algn="l">
              <a:lnSpc>
                <a:spcPts val="2475"/>
              </a:lnSpc>
              <a:buNone/>
            </a:pPr>
            <a:endParaRPr lang="en-US" sz="1500" dirty="0">
              <a:solidFill>
                <a:srgbClr val="0D0D0D"/>
              </a:solidFill>
              <a:latin typeface="Poppins Light"/>
              <a:cs typeface="Poppins Light"/>
            </a:endParaRPr>
          </a:p>
        </p:txBody>
      </p:sp>
      <p:sp>
        <p:nvSpPr>
          <p:cNvPr id="15" name="name_5"/>
          <p:cNvSpPr/>
          <p:nvPr/>
        </p:nvSpPr>
        <p:spPr>
          <a:xfrm>
            <a:off x="14944725" y="3676650"/>
            <a:ext cx="1352550" cy="904875"/>
          </a:xfrm>
          <a:prstGeom prst="rect">
            <a:avLst/>
          </a:prstGeom>
          <a:noFill/>
          <a:ln/>
        </p:spPr>
        <p:txBody>
          <a:bodyPr wrap="square" lIns="0" tIns="0" rIns="0" bIns="0" rtlCol="0" anchor="ctr"/>
          <a:lstStyle/>
          <a:p>
            <a:pPr marL="0" indent="0" algn="ctr">
              <a:lnSpc>
                <a:spcPts val="7125"/>
              </a:lnSpc>
              <a:buNone/>
            </a:pPr>
            <a:r>
              <a:rPr lang="en-US" sz="5250" dirty="0">
                <a:solidFill>
                  <a:srgbClr val="0D0D0D"/>
                </a:solidFill>
                <a:latin typeface="Poppins SemiBold" pitchFamily="34" charset="0"/>
                <a:ea typeface="Poppins SemiBold" pitchFamily="34" charset="-122"/>
                <a:cs typeface="Poppins SemiBold" pitchFamily="34" charset="-120"/>
              </a:rPr>
              <a:t>5</a:t>
            </a:r>
            <a:endParaRPr lang="en-US" sz="5250" dirty="0"/>
          </a:p>
        </p:txBody>
      </p:sp>
      <p:sp>
        <p:nvSpPr>
          <p:cNvPr id="16" name="Day"/>
          <p:cNvSpPr/>
          <p:nvPr/>
        </p:nvSpPr>
        <p:spPr>
          <a:xfrm>
            <a:off x="14944725" y="3476625"/>
            <a:ext cx="1352550" cy="314325"/>
          </a:xfrm>
          <a:prstGeom prst="rect">
            <a:avLst/>
          </a:prstGeom>
          <a:noFill/>
          <a:ln/>
        </p:spPr>
        <p:txBody>
          <a:bodyPr wrap="square" lIns="0" tIns="0" rIns="0" bIns="0" rtlCol="0" anchor="ctr"/>
          <a:lstStyle/>
          <a:p>
            <a:pPr marL="0" indent="0" algn="ctr">
              <a:lnSpc>
                <a:spcPts val="2475"/>
              </a:lnSpc>
              <a:buNone/>
            </a:pPr>
            <a:r>
              <a:rPr lang="en-US" sz="1500" dirty="0">
                <a:solidFill>
                  <a:srgbClr val="0D0D0D"/>
                </a:solidFill>
                <a:latin typeface="Poppins SemiBold"/>
                <a:cs typeface="Poppins SemiBold"/>
              </a:rPr>
              <a:t>Jour</a:t>
            </a:r>
            <a:endParaRPr lang="en-US" sz="1500" dirty="0"/>
          </a:p>
        </p:txBody>
      </p:sp>
      <p:sp>
        <p:nvSpPr>
          <p:cNvPr id="17" name="Testing tools Notetaking Roleplays"/>
          <p:cNvSpPr/>
          <p:nvPr/>
        </p:nvSpPr>
        <p:spPr>
          <a:xfrm>
            <a:off x="7810500" y="5534025"/>
            <a:ext cx="3448050" cy="942975"/>
          </a:xfrm>
          <a:prstGeom prst="rect">
            <a:avLst/>
          </a:prstGeom>
          <a:noFill/>
          <a:ln/>
        </p:spPr>
        <p:txBody>
          <a:bodyPr wrap="square" lIns="0" tIns="0" rIns="0" bIns="0" rtlCol="0" anchor="t"/>
          <a:lstStyle/>
          <a:p>
            <a:pPr marL="285750" indent="-285750">
              <a:buFont typeface="Arial"/>
              <a:buChar char="•"/>
            </a:pPr>
            <a:r>
              <a:rPr lang="en-US" sz="1500" b="1" dirty="0">
                <a:solidFill>
                  <a:srgbClr val="0D0D0D"/>
                </a:solidFill>
                <a:latin typeface="Poppins Light"/>
                <a:ea typeface="+mn-lt"/>
                <a:cs typeface="+mn-lt"/>
              </a:rPr>
              <a:t>Prise </a:t>
            </a:r>
            <a:r>
              <a:rPr lang="en-US" sz="1500" b="1" err="1">
                <a:solidFill>
                  <a:srgbClr val="0D0D0D"/>
                </a:solidFill>
                <a:latin typeface="Poppins Light"/>
                <a:ea typeface="+mn-lt"/>
                <a:cs typeface="+mn-lt"/>
              </a:rPr>
              <a:t>en</a:t>
            </a:r>
            <a:r>
              <a:rPr lang="en-US" sz="1500" b="1" dirty="0">
                <a:solidFill>
                  <a:srgbClr val="0D0D0D"/>
                </a:solidFill>
                <a:latin typeface="Poppins Light"/>
                <a:ea typeface="+mn-lt"/>
                <a:cs typeface="+mn-lt"/>
              </a:rPr>
              <a:t> main des </a:t>
            </a:r>
            <a:r>
              <a:rPr lang="en-US" sz="1500" b="1" err="1">
                <a:solidFill>
                  <a:srgbClr val="0D0D0D"/>
                </a:solidFill>
                <a:latin typeface="Poppins Light"/>
                <a:ea typeface="+mn-lt"/>
                <a:cs typeface="+mn-lt"/>
              </a:rPr>
              <a:t>outils</a:t>
            </a:r>
            <a:endParaRPr lang="en-US" err="1">
              <a:latin typeface="Poppins Light"/>
              <a:cs typeface="Poppins Light"/>
            </a:endParaRPr>
          </a:p>
          <a:p>
            <a:pPr marL="285750" indent="-285750">
              <a:buFont typeface="Arial"/>
              <a:buChar char="•"/>
            </a:pPr>
            <a:r>
              <a:rPr lang="en-US" sz="1500" b="1" dirty="0">
                <a:solidFill>
                  <a:srgbClr val="0D0D0D"/>
                </a:solidFill>
                <a:latin typeface="Poppins Light"/>
                <a:ea typeface="+mn-lt"/>
                <a:cs typeface="+mn-lt"/>
              </a:rPr>
              <a:t>Prise de notes</a:t>
            </a:r>
            <a:endParaRPr lang="en-US">
              <a:latin typeface="Poppins Light"/>
              <a:cs typeface="Poppins Light"/>
            </a:endParaRPr>
          </a:p>
          <a:p>
            <a:pPr marL="285750" indent="-285750">
              <a:buFont typeface="Arial"/>
              <a:buChar char="•"/>
            </a:pPr>
            <a:r>
              <a:rPr lang="en-US" sz="1500" b="1" dirty="0">
                <a:solidFill>
                  <a:srgbClr val="0D0D0D"/>
                </a:solidFill>
                <a:latin typeface="Poppins Light"/>
                <a:ea typeface="+mn-lt"/>
                <a:cs typeface="+mn-lt"/>
              </a:rPr>
              <a:t>Jeux de </a:t>
            </a:r>
            <a:r>
              <a:rPr lang="en-US" sz="1500" b="1" err="1">
                <a:solidFill>
                  <a:srgbClr val="0D0D0D"/>
                </a:solidFill>
                <a:latin typeface="Poppins Light"/>
                <a:ea typeface="+mn-lt"/>
                <a:cs typeface="+mn-lt"/>
              </a:rPr>
              <a:t>rôles</a:t>
            </a:r>
            <a:endParaRPr lang="en-US" err="1">
              <a:latin typeface="Poppins Light"/>
            </a:endParaRPr>
          </a:p>
          <a:p>
            <a:pPr marL="0" indent="0" algn="l">
              <a:lnSpc>
                <a:spcPts val="2475"/>
              </a:lnSpc>
              <a:buNone/>
            </a:pPr>
            <a:endParaRPr lang="en-US" sz="1500" dirty="0">
              <a:solidFill>
                <a:srgbClr val="0D0D0D"/>
              </a:solidFill>
              <a:latin typeface="Poppins Light"/>
              <a:cs typeface="Poppins Light"/>
            </a:endParaRPr>
          </a:p>
        </p:txBody>
      </p:sp>
      <p:sp>
        <p:nvSpPr>
          <p:cNvPr id="18" name="name_3"/>
          <p:cNvSpPr/>
          <p:nvPr/>
        </p:nvSpPr>
        <p:spPr>
          <a:xfrm>
            <a:off x="8086725" y="3676650"/>
            <a:ext cx="1352550" cy="904875"/>
          </a:xfrm>
          <a:prstGeom prst="rect">
            <a:avLst/>
          </a:prstGeom>
          <a:noFill/>
          <a:ln/>
        </p:spPr>
        <p:txBody>
          <a:bodyPr wrap="square" lIns="0" tIns="0" rIns="0" bIns="0" rtlCol="0" anchor="ctr"/>
          <a:lstStyle/>
          <a:p>
            <a:pPr marL="0" indent="0" algn="ctr">
              <a:lnSpc>
                <a:spcPts val="7125"/>
              </a:lnSpc>
              <a:buNone/>
            </a:pPr>
            <a:r>
              <a:rPr lang="en-US" sz="5250" dirty="0">
                <a:solidFill>
                  <a:srgbClr val="0D0D0D"/>
                </a:solidFill>
                <a:latin typeface="Poppins SemiBold" pitchFamily="34" charset="0"/>
                <a:ea typeface="Poppins SemiBold" pitchFamily="34" charset="-122"/>
                <a:cs typeface="Poppins SemiBold" pitchFamily="34" charset="-120"/>
              </a:rPr>
              <a:t>3</a:t>
            </a:r>
            <a:endParaRPr lang="en-US" sz="5250" dirty="0"/>
          </a:p>
        </p:txBody>
      </p:sp>
      <p:sp>
        <p:nvSpPr>
          <p:cNvPr id="19" name="Day"/>
          <p:cNvSpPr/>
          <p:nvPr/>
        </p:nvSpPr>
        <p:spPr>
          <a:xfrm>
            <a:off x="8086725" y="3476625"/>
            <a:ext cx="1352550" cy="314325"/>
          </a:xfrm>
          <a:prstGeom prst="rect">
            <a:avLst/>
          </a:prstGeom>
          <a:noFill/>
          <a:ln/>
        </p:spPr>
        <p:txBody>
          <a:bodyPr wrap="square" lIns="0" tIns="0" rIns="0" bIns="0" rtlCol="0" anchor="ctr"/>
          <a:lstStyle/>
          <a:p>
            <a:pPr marL="0" indent="0" algn="ctr">
              <a:lnSpc>
                <a:spcPts val="2475"/>
              </a:lnSpc>
              <a:buNone/>
            </a:pPr>
            <a:r>
              <a:rPr lang="en-US" sz="1500" dirty="0">
                <a:solidFill>
                  <a:srgbClr val="0D0D0D"/>
                </a:solidFill>
                <a:latin typeface="Poppins SemiBold"/>
                <a:cs typeface="Poppins SemiBold"/>
              </a:rPr>
              <a:t>Jour</a:t>
            </a:r>
            <a:endParaRPr lang="en-US" sz="1500" dirty="0"/>
          </a:p>
        </p:txBody>
      </p:sp>
      <p:sp>
        <p:nvSpPr>
          <p:cNvPr id="20" name="Topic guides Screening criteria RAP sheets"/>
          <p:cNvSpPr/>
          <p:nvPr/>
        </p:nvSpPr>
        <p:spPr>
          <a:xfrm>
            <a:off x="4381500" y="5534025"/>
            <a:ext cx="3448050" cy="942975"/>
          </a:xfrm>
          <a:prstGeom prst="rect">
            <a:avLst/>
          </a:prstGeom>
          <a:noFill/>
          <a:ln/>
        </p:spPr>
        <p:txBody>
          <a:bodyPr wrap="square" lIns="0" tIns="0" rIns="0" bIns="0" rtlCol="0" anchor="t"/>
          <a:lstStyle/>
          <a:p>
            <a:pPr marL="285750" indent="-285750">
              <a:buFont typeface="Arial"/>
              <a:buChar char="•"/>
            </a:pPr>
            <a:r>
              <a:rPr lang="en-US" sz="1500" b="1">
                <a:solidFill>
                  <a:srgbClr val="0D0D0D"/>
                </a:solidFill>
                <a:latin typeface="Poppins Light"/>
                <a:ea typeface="+mn-lt"/>
                <a:cs typeface="+mn-lt"/>
              </a:rPr>
              <a:t>Guides </a:t>
            </a:r>
            <a:r>
              <a:rPr lang="en-US" sz="1500" b="1" err="1">
                <a:solidFill>
                  <a:srgbClr val="0D0D0D"/>
                </a:solidFill>
                <a:latin typeface="Poppins Light"/>
                <a:ea typeface="+mn-lt"/>
                <a:cs typeface="+mn-lt"/>
              </a:rPr>
              <a:t>thématiques</a:t>
            </a:r>
            <a:endParaRPr lang="en-US" err="1">
              <a:latin typeface="Poppins Light"/>
              <a:cs typeface="Poppins Light"/>
            </a:endParaRPr>
          </a:p>
          <a:p>
            <a:pPr marL="285750" indent="-285750">
              <a:buFont typeface="Arial"/>
              <a:buChar char="•"/>
            </a:pPr>
            <a:r>
              <a:rPr lang="en-US" sz="1500" b="1" err="1">
                <a:solidFill>
                  <a:srgbClr val="0D0D0D"/>
                </a:solidFill>
                <a:latin typeface="Poppins Light"/>
                <a:ea typeface="+mn-lt"/>
                <a:cs typeface="+mn-lt"/>
              </a:rPr>
              <a:t>Critères</a:t>
            </a:r>
            <a:r>
              <a:rPr lang="en-US" sz="1500" b="1" dirty="0">
                <a:solidFill>
                  <a:srgbClr val="0D0D0D"/>
                </a:solidFill>
                <a:latin typeface="Poppins Light"/>
                <a:ea typeface="+mn-lt"/>
                <a:cs typeface="+mn-lt"/>
              </a:rPr>
              <a:t> de </a:t>
            </a:r>
            <a:r>
              <a:rPr lang="en-US" sz="1500" b="1" err="1">
                <a:solidFill>
                  <a:srgbClr val="0D0D0D"/>
                </a:solidFill>
                <a:latin typeface="Poppins Light"/>
                <a:ea typeface="+mn-lt"/>
                <a:cs typeface="+mn-lt"/>
              </a:rPr>
              <a:t>sélection</a:t>
            </a:r>
            <a:endParaRPr lang="en-US" err="1">
              <a:latin typeface="Poppins Light"/>
              <a:cs typeface="Poppins Light"/>
            </a:endParaRPr>
          </a:p>
          <a:p>
            <a:pPr marL="285750" indent="-285750">
              <a:buFont typeface="Arial"/>
              <a:buChar char="•"/>
            </a:pPr>
            <a:r>
              <a:rPr lang="en-US" sz="1500" b="1" dirty="0">
                <a:solidFill>
                  <a:srgbClr val="0D0D0D"/>
                </a:solidFill>
                <a:latin typeface="Poppins Light"/>
                <a:ea typeface="+mn-lt"/>
                <a:cs typeface="+mn-lt"/>
              </a:rPr>
              <a:t>Fiches sur les </a:t>
            </a:r>
            <a:r>
              <a:rPr lang="en-US" sz="1500" b="1" err="1">
                <a:solidFill>
                  <a:srgbClr val="0D0D0D"/>
                </a:solidFill>
                <a:latin typeface="Poppins Light"/>
                <a:ea typeface="+mn-lt"/>
                <a:cs typeface="+mn-lt"/>
              </a:rPr>
              <a:t>procédures</a:t>
            </a:r>
            <a:r>
              <a:rPr lang="en-US" sz="1500" b="1" dirty="0">
                <a:solidFill>
                  <a:srgbClr val="0D0D0D"/>
                </a:solidFill>
                <a:latin typeface="Poppins Light"/>
                <a:ea typeface="+mn-lt"/>
                <a:cs typeface="+mn-lt"/>
              </a:rPr>
              <a:t> </a:t>
            </a:r>
            <a:r>
              <a:rPr lang="en-US" sz="1500" b="1" err="1">
                <a:solidFill>
                  <a:srgbClr val="0D0D0D"/>
                </a:solidFill>
                <a:latin typeface="Poppins Light"/>
                <a:ea typeface="+mn-lt"/>
                <a:cs typeface="+mn-lt"/>
              </a:rPr>
              <a:t>d’évaluation</a:t>
            </a:r>
            <a:r>
              <a:rPr lang="en-US" sz="1500" b="1" dirty="0">
                <a:solidFill>
                  <a:srgbClr val="0D0D0D"/>
                </a:solidFill>
                <a:latin typeface="Poppins Light"/>
                <a:ea typeface="+mn-lt"/>
                <a:cs typeface="+mn-lt"/>
              </a:rPr>
              <a:t> </a:t>
            </a:r>
            <a:r>
              <a:rPr lang="en-US" sz="1500" b="1" err="1">
                <a:solidFill>
                  <a:srgbClr val="0D0D0D"/>
                </a:solidFill>
                <a:latin typeface="Poppins Light"/>
                <a:ea typeface="+mn-lt"/>
                <a:cs typeface="+mn-lt"/>
              </a:rPr>
              <a:t>rapide</a:t>
            </a:r>
            <a:r>
              <a:rPr lang="en-US" sz="1500" b="1" dirty="0">
                <a:solidFill>
                  <a:srgbClr val="0D0D0D"/>
                </a:solidFill>
                <a:latin typeface="Poppins Light"/>
                <a:ea typeface="+mn-lt"/>
                <a:cs typeface="+mn-lt"/>
              </a:rPr>
              <a:t> (RAP)</a:t>
            </a:r>
            <a:endParaRPr lang="en-US" dirty="0">
              <a:latin typeface="Poppins Light"/>
            </a:endParaRPr>
          </a:p>
          <a:p>
            <a:pPr marL="0" indent="0" algn="l">
              <a:lnSpc>
                <a:spcPts val="2475"/>
              </a:lnSpc>
              <a:buNone/>
            </a:pPr>
            <a:endParaRPr lang="en-US" sz="1500" dirty="0">
              <a:solidFill>
                <a:srgbClr val="0D0D0D"/>
              </a:solidFill>
              <a:latin typeface="Poppins Light"/>
              <a:cs typeface="Poppins Light"/>
            </a:endParaRPr>
          </a:p>
        </p:txBody>
      </p:sp>
      <p:sp>
        <p:nvSpPr>
          <p:cNvPr id="21" name="name_2"/>
          <p:cNvSpPr/>
          <p:nvPr/>
        </p:nvSpPr>
        <p:spPr>
          <a:xfrm>
            <a:off x="4657725" y="3676650"/>
            <a:ext cx="1352550" cy="904875"/>
          </a:xfrm>
          <a:prstGeom prst="rect">
            <a:avLst/>
          </a:prstGeom>
          <a:noFill/>
          <a:ln/>
        </p:spPr>
        <p:txBody>
          <a:bodyPr wrap="square" lIns="0" tIns="0" rIns="0" bIns="0" rtlCol="0" anchor="ctr"/>
          <a:lstStyle/>
          <a:p>
            <a:pPr marL="0" indent="0" algn="ctr">
              <a:lnSpc>
                <a:spcPts val="7125"/>
              </a:lnSpc>
              <a:buNone/>
            </a:pPr>
            <a:r>
              <a:rPr lang="en-US" sz="5250" dirty="0">
                <a:solidFill>
                  <a:srgbClr val="0D0D0D"/>
                </a:solidFill>
                <a:latin typeface="Poppins SemiBold" pitchFamily="34" charset="0"/>
                <a:ea typeface="Poppins SemiBold" pitchFamily="34" charset="-122"/>
                <a:cs typeface="Poppins SemiBold" pitchFamily="34" charset="-120"/>
              </a:rPr>
              <a:t>2</a:t>
            </a:r>
            <a:endParaRPr lang="en-US" sz="5250" dirty="0"/>
          </a:p>
        </p:txBody>
      </p:sp>
      <p:sp>
        <p:nvSpPr>
          <p:cNvPr id="22" name="Day"/>
          <p:cNvSpPr/>
          <p:nvPr/>
        </p:nvSpPr>
        <p:spPr>
          <a:xfrm>
            <a:off x="4657725" y="3476625"/>
            <a:ext cx="1352550" cy="314325"/>
          </a:xfrm>
          <a:prstGeom prst="rect">
            <a:avLst/>
          </a:prstGeom>
          <a:noFill/>
          <a:ln/>
        </p:spPr>
        <p:txBody>
          <a:bodyPr wrap="square" lIns="0" tIns="0" rIns="0" bIns="0" rtlCol="0" anchor="ctr"/>
          <a:lstStyle/>
          <a:p>
            <a:pPr marL="0" indent="0" algn="ctr">
              <a:lnSpc>
                <a:spcPts val="2475"/>
              </a:lnSpc>
              <a:buNone/>
            </a:pPr>
            <a:r>
              <a:rPr lang="en-US" sz="1500" dirty="0">
                <a:solidFill>
                  <a:srgbClr val="0D0D0D"/>
                </a:solidFill>
                <a:latin typeface="Poppins SemiBold"/>
                <a:cs typeface="Poppins SemiBold"/>
              </a:rPr>
              <a:t>Jour</a:t>
            </a:r>
            <a:endParaRPr lang="en-US" sz="1500" dirty="0"/>
          </a:p>
        </p:txBody>
      </p:sp>
      <p:sp>
        <p:nvSpPr>
          <p:cNvPr id="23" name="Intro to RCCE Intro to RQAs Ethics Qual vs Quant data Participatory methods"/>
          <p:cNvSpPr/>
          <p:nvPr/>
        </p:nvSpPr>
        <p:spPr>
          <a:xfrm>
            <a:off x="952500" y="5534025"/>
            <a:ext cx="3448050" cy="1571625"/>
          </a:xfrm>
          <a:prstGeom prst="rect">
            <a:avLst/>
          </a:prstGeom>
          <a:noFill/>
          <a:ln/>
        </p:spPr>
        <p:txBody>
          <a:bodyPr wrap="square" lIns="0" tIns="0" rIns="0" bIns="0" rtlCol="0" anchor="t"/>
          <a:lstStyle/>
          <a:p>
            <a:pPr marL="285750" indent="-285750">
              <a:buFont typeface="Arial"/>
              <a:buChar char="•"/>
            </a:pPr>
            <a:r>
              <a:rPr lang="en-US" sz="1500" b="1">
                <a:solidFill>
                  <a:srgbClr val="0D0D0D"/>
                </a:solidFill>
                <a:latin typeface="Poppins Light"/>
                <a:ea typeface="+mn-lt"/>
                <a:cs typeface="+mn-lt"/>
              </a:rPr>
              <a:t>Intro à la RCCE</a:t>
            </a:r>
            <a:endParaRPr lang="en-US" b="1">
              <a:latin typeface="Poppins Light"/>
              <a:ea typeface="+mn-lt"/>
              <a:cs typeface="+mn-lt"/>
            </a:endParaRPr>
          </a:p>
          <a:p>
            <a:pPr marL="285750" indent="-285750">
              <a:buFont typeface="Arial"/>
              <a:buChar char="•"/>
            </a:pPr>
            <a:r>
              <a:rPr lang="en-US" sz="1500" b="1">
                <a:solidFill>
                  <a:srgbClr val="0D0D0D"/>
                </a:solidFill>
                <a:latin typeface="Poppins Light"/>
                <a:ea typeface="+mn-lt"/>
                <a:cs typeface="+mn-lt"/>
              </a:rPr>
              <a:t>Intro aux EQR</a:t>
            </a:r>
            <a:endParaRPr lang="en-US">
              <a:latin typeface="Poppins Light"/>
              <a:cs typeface="Poppins Light"/>
            </a:endParaRPr>
          </a:p>
          <a:p>
            <a:pPr marL="285750" indent="-285750">
              <a:buFont typeface="Arial"/>
              <a:buChar char="•"/>
            </a:pPr>
            <a:r>
              <a:rPr lang="en-US" sz="1500" b="1" err="1">
                <a:solidFill>
                  <a:srgbClr val="0D0D0D"/>
                </a:solidFill>
                <a:latin typeface="Poppins Light"/>
                <a:ea typeface="+mn-lt"/>
                <a:cs typeface="+mn-lt"/>
              </a:rPr>
              <a:t>Éthique</a:t>
            </a:r>
            <a:endParaRPr lang="en-US" err="1">
              <a:latin typeface="Poppins Light"/>
              <a:cs typeface="Poppins Light"/>
            </a:endParaRPr>
          </a:p>
          <a:p>
            <a:pPr marL="285750" indent="-285750">
              <a:buFont typeface="Arial"/>
              <a:buChar char="•"/>
            </a:pPr>
            <a:r>
              <a:rPr lang="en-US" sz="1500" b="1" dirty="0">
                <a:solidFill>
                  <a:srgbClr val="0D0D0D"/>
                </a:solidFill>
                <a:latin typeface="Poppins Light"/>
                <a:ea typeface="+mn-lt"/>
                <a:cs typeface="+mn-lt"/>
              </a:rPr>
              <a:t>Données qual. </a:t>
            </a:r>
            <a:r>
              <a:rPr lang="en-US" sz="1500" b="1" err="1">
                <a:solidFill>
                  <a:srgbClr val="0D0D0D"/>
                </a:solidFill>
                <a:latin typeface="Poppins Light"/>
                <a:ea typeface="+mn-lt"/>
                <a:cs typeface="+mn-lt"/>
              </a:rPr>
              <a:t>ou</a:t>
            </a:r>
            <a:r>
              <a:rPr lang="en-US" sz="1500" b="1" dirty="0">
                <a:solidFill>
                  <a:srgbClr val="0D0D0D"/>
                </a:solidFill>
                <a:latin typeface="Poppins Light"/>
                <a:ea typeface="+mn-lt"/>
                <a:cs typeface="+mn-lt"/>
              </a:rPr>
              <a:t> quant.</a:t>
            </a:r>
            <a:endParaRPr lang="en-US" dirty="0">
              <a:latin typeface="Poppins Light"/>
              <a:cs typeface="Poppins Light"/>
            </a:endParaRPr>
          </a:p>
          <a:p>
            <a:pPr marL="285750" indent="-285750">
              <a:buFont typeface="Arial"/>
              <a:buChar char="•"/>
            </a:pPr>
            <a:r>
              <a:rPr lang="en-US" sz="1500" b="1" err="1">
                <a:solidFill>
                  <a:srgbClr val="0D0D0D"/>
                </a:solidFill>
                <a:latin typeface="Poppins Light"/>
                <a:ea typeface="+mn-lt"/>
                <a:cs typeface="+mn-lt"/>
              </a:rPr>
              <a:t>Méthodes</a:t>
            </a:r>
            <a:r>
              <a:rPr lang="en-US" sz="1500" b="1" dirty="0">
                <a:solidFill>
                  <a:srgbClr val="0D0D0D"/>
                </a:solidFill>
                <a:latin typeface="Poppins Light"/>
                <a:ea typeface="+mn-lt"/>
                <a:cs typeface="+mn-lt"/>
              </a:rPr>
              <a:t> </a:t>
            </a:r>
            <a:r>
              <a:rPr lang="en-US" sz="1500" b="1" err="1">
                <a:solidFill>
                  <a:srgbClr val="0D0D0D"/>
                </a:solidFill>
                <a:latin typeface="Poppins Light"/>
                <a:ea typeface="+mn-lt"/>
                <a:cs typeface="+mn-lt"/>
              </a:rPr>
              <a:t>participatives</a:t>
            </a:r>
            <a:endParaRPr lang="en-US" err="1">
              <a:latin typeface="Poppins Light"/>
            </a:endParaRPr>
          </a:p>
          <a:p>
            <a:pPr marL="0" indent="0" algn="l">
              <a:lnSpc>
                <a:spcPts val="2475"/>
              </a:lnSpc>
              <a:buNone/>
            </a:pPr>
            <a:endParaRPr lang="en-US" sz="1500" dirty="0">
              <a:solidFill>
                <a:srgbClr val="0D0D0D"/>
              </a:solidFill>
              <a:latin typeface="Poppins Light"/>
              <a:cs typeface="Poppins Light"/>
            </a:endParaRPr>
          </a:p>
        </p:txBody>
      </p:sp>
      <p:sp>
        <p:nvSpPr>
          <p:cNvPr id="24" name="name_1"/>
          <p:cNvSpPr/>
          <p:nvPr/>
        </p:nvSpPr>
        <p:spPr>
          <a:xfrm>
            <a:off x="1228725" y="3676650"/>
            <a:ext cx="1352550" cy="904875"/>
          </a:xfrm>
          <a:prstGeom prst="rect">
            <a:avLst/>
          </a:prstGeom>
          <a:noFill/>
          <a:ln/>
        </p:spPr>
        <p:txBody>
          <a:bodyPr wrap="square" lIns="0" tIns="0" rIns="0" bIns="0" rtlCol="0" anchor="ctr"/>
          <a:lstStyle/>
          <a:p>
            <a:pPr marL="0" indent="0" algn="ctr">
              <a:lnSpc>
                <a:spcPts val="7125"/>
              </a:lnSpc>
              <a:buNone/>
            </a:pPr>
            <a:r>
              <a:rPr lang="en-US" sz="5250" dirty="0">
                <a:solidFill>
                  <a:srgbClr val="0D0D0D"/>
                </a:solidFill>
                <a:latin typeface="Poppins SemiBold" pitchFamily="34" charset="0"/>
                <a:ea typeface="Poppins SemiBold" pitchFamily="34" charset="-122"/>
                <a:cs typeface="Poppins SemiBold" pitchFamily="34" charset="-120"/>
              </a:rPr>
              <a:t>1</a:t>
            </a:r>
            <a:endParaRPr lang="en-US" sz="5250" dirty="0"/>
          </a:p>
        </p:txBody>
      </p:sp>
      <p:sp>
        <p:nvSpPr>
          <p:cNvPr id="25" name="Day"/>
          <p:cNvSpPr/>
          <p:nvPr/>
        </p:nvSpPr>
        <p:spPr>
          <a:xfrm>
            <a:off x="1228725" y="3476625"/>
            <a:ext cx="1352550" cy="314325"/>
          </a:xfrm>
          <a:prstGeom prst="rect">
            <a:avLst/>
          </a:prstGeom>
          <a:noFill/>
          <a:ln/>
        </p:spPr>
        <p:txBody>
          <a:bodyPr wrap="square" lIns="0" tIns="0" rIns="0" bIns="0" rtlCol="0" anchor="ctr"/>
          <a:lstStyle/>
          <a:p>
            <a:pPr marL="0" indent="0" algn="ctr">
              <a:lnSpc>
                <a:spcPts val="2475"/>
              </a:lnSpc>
              <a:buNone/>
            </a:pPr>
            <a:r>
              <a:rPr lang="en-US" sz="1500" dirty="0">
                <a:solidFill>
                  <a:srgbClr val="0D0D0D"/>
                </a:solidFill>
                <a:latin typeface="Poppins SemiBold"/>
                <a:cs typeface="Poppins SemiBold"/>
              </a:rPr>
              <a:t>Jour</a:t>
            </a:r>
            <a:endParaRPr lang="en-US" sz="1500" dirty="0"/>
          </a:p>
        </p:txBody>
      </p:sp>
      <p:sp>
        <p:nvSpPr>
          <p:cNvPr id="26" name="Training Roadmap"/>
          <p:cNvSpPr/>
          <p:nvPr/>
        </p:nvSpPr>
        <p:spPr>
          <a:xfrm>
            <a:off x="952500" y="952500"/>
            <a:ext cx="14306550" cy="714375"/>
          </a:xfrm>
          <a:prstGeom prst="rect">
            <a:avLst/>
          </a:prstGeom>
          <a:noFill/>
          <a:ln/>
        </p:spPr>
        <p:txBody>
          <a:bodyPr wrap="square" lIns="0" tIns="0" rIns="0" bIns="0" rtlCol="0" anchor="t"/>
          <a:lstStyle/>
          <a:p>
            <a:r>
              <a:rPr lang="en-US" sz="3750" b="1" err="1">
                <a:solidFill>
                  <a:srgbClr val="0D0D0D"/>
                </a:solidFill>
                <a:latin typeface="Poppins SemiBold"/>
                <a:ea typeface="+mn-lt"/>
                <a:cs typeface="+mn-lt"/>
              </a:rPr>
              <a:t>Programme</a:t>
            </a:r>
            <a:endParaRPr lang="en-US" err="1">
              <a:latin typeface="Poppins SemiBold"/>
            </a:endParaRPr>
          </a:p>
          <a:p>
            <a:pPr marL="0" indent="0" algn="l">
              <a:lnSpc>
                <a:spcPts val="5625"/>
              </a:lnSpc>
              <a:buNone/>
            </a:pPr>
            <a:endParaRPr lang="en-US" sz="3750" dirty="0">
              <a:solidFill>
                <a:srgbClr val="0D0D0D"/>
              </a:solidFill>
              <a:latin typeface="Poppins SemiBold"/>
              <a:cs typeface="Poppins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2B4561"/>
        </a:solidFill>
        <a:effectLst/>
      </p:bgPr>
    </p:bg>
    <p:spTree>
      <p:nvGrpSpPr>
        <p:cNvPr id="1" name=""/>
        <p:cNvGrpSpPr/>
        <p:nvPr/>
      </p:nvGrpSpPr>
      <p:grpSpPr>
        <a:xfrm>
          <a:off x="0" y="0"/>
          <a:ext cx="0" cy="0"/>
          <a:chOff x="0" y="0"/>
          <a:chExt cx="0" cy="0"/>
        </a:xfrm>
      </p:grpSpPr>
      <p:pic>
        <p:nvPicPr>
          <p:cNvPr id="2" name="Frame 209558490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7419975" cy="10287000"/>
          </a:xfrm>
          <a:prstGeom prst="rect">
            <a:avLst/>
          </a:prstGeom>
        </p:spPr>
      </p:pic>
      <p:sp>
        <p:nvSpPr>
          <p:cNvPr id="3" name="Who is in the room Introduce yourself  name role where you work and what experience you have in qualitative research and RCCE Why did you want to come to this training What are your expectations for this training"/>
          <p:cNvSpPr/>
          <p:nvPr/>
        </p:nvSpPr>
        <p:spPr>
          <a:xfrm>
            <a:off x="8286750" y="2472366"/>
            <a:ext cx="9067800" cy="5343525"/>
          </a:xfrm>
          <a:prstGeom prst="rect">
            <a:avLst/>
          </a:prstGeom>
          <a:noFill/>
          <a:ln/>
        </p:spPr>
        <p:txBody>
          <a:bodyPr wrap="square" lIns="0" tIns="0" rIns="0" bIns="0" rtlCol="0" anchor="t"/>
          <a:lstStyle/>
          <a:p>
            <a:r>
              <a:rPr lang="en-US" sz="4200" b="1" err="1">
                <a:solidFill>
                  <a:srgbClr val="FFFFFF"/>
                </a:solidFill>
                <a:latin typeface="Poppins SemiBold"/>
                <a:ea typeface="+mn-lt"/>
                <a:cs typeface="+mn-lt"/>
              </a:rPr>
              <a:t>Faisons</a:t>
            </a:r>
            <a:r>
              <a:rPr lang="en-US" sz="4200" b="1" dirty="0">
                <a:solidFill>
                  <a:srgbClr val="FFFFFF"/>
                </a:solidFill>
                <a:latin typeface="Poppins SemiBold"/>
                <a:ea typeface="+mn-lt"/>
                <a:cs typeface="+mn-lt"/>
              </a:rPr>
              <a:t> </a:t>
            </a:r>
            <a:r>
              <a:rPr lang="en-US" sz="4200" b="1" err="1">
                <a:solidFill>
                  <a:srgbClr val="FFFFFF"/>
                </a:solidFill>
                <a:latin typeface="Poppins SemiBold"/>
                <a:ea typeface="+mn-lt"/>
                <a:cs typeface="+mn-lt"/>
              </a:rPr>
              <a:t>connaissance</a:t>
            </a:r>
            <a:endParaRPr lang="en-US" sz="3200" err="1">
              <a:solidFill>
                <a:srgbClr val="000000"/>
              </a:solidFill>
              <a:latin typeface="Poppins Light"/>
              <a:ea typeface="Calibri"/>
              <a:cs typeface="Poppins SemiBold"/>
            </a:endParaRPr>
          </a:p>
          <a:p>
            <a:r>
              <a:rPr lang="en-US" sz="4200" dirty="0">
                <a:solidFill>
                  <a:srgbClr val="FFFFFF"/>
                </a:solidFill>
                <a:latin typeface="Poppins SemiBold"/>
                <a:ea typeface="Poppins SemiBold" pitchFamily="34" charset="-122"/>
                <a:cs typeface="Poppins SemiBold"/>
              </a:rPr>
              <a:t>
</a:t>
            </a:r>
            <a:r>
              <a:rPr lang="en-US" sz="3200" dirty="0" err="1">
                <a:solidFill>
                  <a:srgbClr val="FFFFFF"/>
                </a:solidFill>
                <a:latin typeface="Poppins Light"/>
                <a:ea typeface="+mn-lt"/>
                <a:cs typeface="+mn-lt"/>
              </a:rPr>
              <a:t>Présentez-vous</a:t>
            </a:r>
            <a:r>
              <a:rPr lang="en-US" sz="3200" dirty="0">
                <a:solidFill>
                  <a:srgbClr val="FFFFFF"/>
                </a:solidFill>
                <a:latin typeface="Poppins Light"/>
                <a:ea typeface="+mn-lt"/>
                <a:cs typeface="+mn-lt"/>
              </a:rPr>
              <a:t> – </a:t>
            </a:r>
            <a:r>
              <a:rPr lang="en-US" sz="3200" dirty="0" err="1">
                <a:solidFill>
                  <a:srgbClr val="FFFFFF"/>
                </a:solidFill>
                <a:latin typeface="Poppins Light"/>
                <a:ea typeface="+mn-lt"/>
                <a:cs typeface="+mn-lt"/>
              </a:rPr>
              <a:t>votre</a:t>
            </a:r>
            <a:r>
              <a:rPr lang="en-US" sz="3200" dirty="0">
                <a:solidFill>
                  <a:srgbClr val="FFFFFF"/>
                </a:solidFill>
                <a:latin typeface="Poppins Light"/>
                <a:ea typeface="+mn-lt"/>
                <a:cs typeface="+mn-lt"/>
              </a:rPr>
              <a:t> nom, </a:t>
            </a:r>
            <a:r>
              <a:rPr lang="en-US" sz="3200" dirty="0" err="1">
                <a:solidFill>
                  <a:srgbClr val="FFFFFF"/>
                </a:solidFill>
                <a:latin typeface="Poppins Light"/>
                <a:ea typeface="+mn-lt"/>
                <a:cs typeface="+mn-lt"/>
              </a:rPr>
              <a:t>celui</a:t>
            </a:r>
            <a:r>
              <a:rPr lang="en-US" sz="3200" dirty="0">
                <a:solidFill>
                  <a:srgbClr val="FFFFFF"/>
                </a:solidFill>
                <a:latin typeface="Poppins Light"/>
                <a:ea typeface="+mn-lt"/>
                <a:cs typeface="+mn-lt"/>
              </a:rPr>
              <a:t> de </a:t>
            </a:r>
            <a:r>
              <a:rPr lang="en-US" sz="3200" dirty="0" err="1">
                <a:solidFill>
                  <a:srgbClr val="FFFFFF"/>
                </a:solidFill>
                <a:latin typeface="Poppins Light"/>
                <a:ea typeface="+mn-lt"/>
                <a:cs typeface="+mn-lt"/>
              </a:rPr>
              <a:t>votre</a:t>
            </a:r>
            <a:r>
              <a:rPr lang="en-US" sz="3200" dirty="0">
                <a:solidFill>
                  <a:srgbClr val="FFFFFF"/>
                </a:solidFill>
                <a:latin typeface="Poppins Light"/>
                <a:ea typeface="+mn-lt"/>
                <a:cs typeface="+mn-lt"/>
              </a:rPr>
              <a:t> </a:t>
            </a:r>
            <a:r>
              <a:rPr lang="en-US" sz="3200" dirty="0" err="1">
                <a:solidFill>
                  <a:srgbClr val="FFFFFF"/>
                </a:solidFill>
                <a:latin typeface="Poppins Light"/>
                <a:ea typeface="+mn-lt"/>
                <a:cs typeface="+mn-lt"/>
              </a:rPr>
              <a:t>organisation</a:t>
            </a:r>
            <a:r>
              <a:rPr lang="en-US" sz="3200" dirty="0">
                <a:solidFill>
                  <a:srgbClr val="FFFFFF"/>
                </a:solidFill>
                <a:latin typeface="Poppins Light"/>
                <a:ea typeface="+mn-lt"/>
                <a:cs typeface="+mn-lt"/>
              </a:rPr>
              <a:t> et </a:t>
            </a:r>
            <a:r>
              <a:rPr lang="en-US" sz="3200" dirty="0" err="1">
                <a:solidFill>
                  <a:srgbClr val="FFFFFF"/>
                </a:solidFill>
                <a:latin typeface="Poppins Light"/>
                <a:ea typeface="+mn-lt"/>
                <a:cs typeface="+mn-lt"/>
              </a:rPr>
              <a:t>votre</a:t>
            </a:r>
            <a:r>
              <a:rPr lang="en-US" sz="3200" dirty="0">
                <a:solidFill>
                  <a:srgbClr val="FFFFFF"/>
                </a:solidFill>
                <a:latin typeface="Poppins Light"/>
                <a:ea typeface="+mn-lt"/>
                <a:cs typeface="+mn-lt"/>
              </a:rPr>
              <a:t> poste, </a:t>
            </a:r>
            <a:r>
              <a:rPr lang="en-US" sz="3200" dirty="0" err="1">
                <a:solidFill>
                  <a:srgbClr val="FFFFFF"/>
                </a:solidFill>
                <a:latin typeface="Poppins Light"/>
                <a:ea typeface="+mn-lt"/>
                <a:cs typeface="+mn-lt"/>
              </a:rPr>
              <a:t>ainsi</a:t>
            </a:r>
            <a:r>
              <a:rPr lang="en-US" sz="3200" dirty="0">
                <a:solidFill>
                  <a:srgbClr val="FFFFFF"/>
                </a:solidFill>
                <a:latin typeface="Poppins Light"/>
                <a:ea typeface="+mn-lt"/>
                <a:cs typeface="+mn-lt"/>
              </a:rPr>
              <a:t> que </a:t>
            </a:r>
            <a:r>
              <a:rPr lang="en-US" sz="3200" dirty="0" err="1">
                <a:solidFill>
                  <a:srgbClr val="FFFFFF"/>
                </a:solidFill>
                <a:latin typeface="Poppins Light"/>
                <a:ea typeface="+mn-lt"/>
                <a:cs typeface="+mn-lt"/>
              </a:rPr>
              <a:t>votre</a:t>
            </a:r>
            <a:r>
              <a:rPr lang="en-US" sz="3200" dirty="0">
                <a:solidFill>
                  <a:srgbClr val="FFFFFF"/>
                </a:solidFill>
                <a:latin typeface="Poppins Light"/>
                <a:ea typeface="+mn-lt"/>
                <a:cs typeface="+mn-lt"/>
              </a:rPr>
              <a:t> </a:t>
            </a:r>
            <a:r>
              <a:rPr lang="en-US" sz="3200" dirty="0" err="1">
                <a:solidFill>
                  <a:srgbClr val="FFFFFF"/>
                </a:solidFill>
                <a:latin typeface="Poppins Light"/>
                <a:ea typeface="+mn-lt"/>
                <a:cs typeface="+mn-lt"/>
              </a:rPr>
              <a:t>expérience</a:t>
            </a:r>
            <a:r>
              <a:rPr lang="en-US" sz="3200" dirty="0">
                <a:solidFill>
                  <a:srgbClr val="FFFFFF"/>
                </a:solidFill>
                <a:latin typeface="Poppins Light"/>
                <a:ea typeface="+mn-lt"/>
                <a:cs typeface="+mn-lt"/>
              </a:rPr>
              <a:t> de la recherche qualitative et de la RCCE.</a:t>
            </a:r>
            <a:endParaRPr lang="en-US" sz="3200" dirty="0">
              <a:solidFill>
                <a:srgbClr val="000000"/>
              </a:solidFill>
              <a:latin typeface="Poppins Light"/>
              <a:ea typeface="Calibri"/>
              <a:cs typeface="Poppins SemiBold"/>
            </a:endParaRPr>
          </a:p>
          <a:p>
            <a:endParaRPr lang="en-US" sz="3200" dirty="0">
              <a:solidFill>
                <a:srgbClr val="FFFFFF"/>
              </a:solidFill>
              <a:latin typeface="Poppins Light"/>
              <a:ea typeface="+mn-lt"/>
              <a:cs typeface="+mn-lt"/>
            </a:endParaRPr>
          </a:p>
          <a:p>
            <a:r>
              <a:rPr lang="en-US" sz="3200" err="1">
                <a:solidFill>
                  <a:srgbClr val="FFFFFF"/>
                </a:solidFill>
                <a:latin typeface="Poppins Light"/>
                <a:ea typeface="+mn-lt"/>
                <a:cs typeface="+mn-lt"/>
              </a:rPr>
              <a:t>Pourquoi</a:t>
            </a:r>
            <a:r>
              <a:rPr lang="en-US" sz="3200" dirty="0">
                <a:solidFill>
                  <a:srgbClr val="FFFFFF"/>
                </a:solidFill>
                <a:latin typeface="Poppins Light"/>
                <a:ea typeface="+mn-lt"/>
                <a:cs typeface="+mn-lt"/>
              </a:rPr>
              <a:t> </a:t>
            </a:r>
            <a:r>
              <a:rPr lang="en-US" sz="3200" err="1">
                <a:solidFill>
                  <a:srgbClr val="FFFFFF"/>
                </a:solidFill>
                <a:latin typeface="Poppins Light"/>
                <a:ea typeface="+mn-lt"/>
                <a:cs typeface="+mn-lt"/>
              </a:rPr>
              <a:t>avez-vous</a:t>
            </a:r>
            <a:r>
              <a:rPr lang="en-US" sz="3200" dirty="0">
                <a:solidFill>
                  <a:srgbClr val="FFFFFF"/>
                </a:solidFill>
                <a:latin typeface="Poppins Light"/>
                <a:ea typeface="+mn-lt"/>
                <a:cs typeface="+mn-lt"/>
              </a:rPr>
              <a:t> </a:t>
            </a:r>
            <a:r>
              <a:rPr lang="en-US" sz="3200" err="1">
                <a:solidFill>
                  <a:srgbClr val="FFFFFF"/>
                </a:solidFill>
                <a:latin typeface="Poppins Light"/>
                <a:ea typeface="+mn-lt"/>
                <a:cs typeface="+mn-lt"/>
              </a:rPr>
              <a:t>souhaité</a:t>
            </a:r>
            <a:r>
              <a:rPr lang="en-US" sz="3200" dirty="0">
                <a:solidFill>
                  <a:srgbClr val="FFFFFF"/>
                </a:solidFill>
                <a:latin typeface="Poppins Light"/>
                <a:ea typeface="+mn-lt"/>
                <a:cs typeface="+mn-lt"/>
              </a:rPr>
              <a:t> </a:t>
            </a:r>
            <a:r>
              <a:rPr lang="en-US" sz="3200" err="1">
                <a:solidFill>
                  <a:srgbClr val="FFFFFF"/>
                </a:solidFill>
                <a:latin typeface="Poppins Light"/>
                <a:ea typeface="+mn-lt"/>
                <a:cs typeface="+mn-lt"/>
              </a:rPr>
              <a:t>participer</a:t>
            </a:r>
            <a:r>
              <a:rPr lang="en-US" sz="3200" dirty="0">
                <a:solidFill>
                  <a:srgbClr val="FFFFFF"/>
                </a:solidFill>
                <a:latin typeface="Poppins Light"/>
                <a:ea typeface="+mn-lt"/>
                <a:cs typeface="+mn-lt"/>
              </a:rPr>
              <a:t> à </a:t>
            </a:r>
            <a:r>
              <a:rPr lang="en-US" sz="3200" err="1">
                <a:solidFill>
                  <a:srgbClr val="FFFFFF"/>
                </a:solidFill>
                <a:latin typeface="Poppins Light"/>
                <a:ea typeface="+mn-lt"/>
                <a:cs typeface="+mn-lt"/>
              </a:rPr>
              <a:t>cette</a:t>
            </a:r>
            <a:r>
              <a:rPr lang="en-US" sz="3200" dirty="0">
                <a:solidFill>
                  <a:srgbClr val="FFFFFF"/>
                </a:solidFill>
                <a:latin typeface="Poppins Light"/>
                <a:ea typeface="+mn-lt"/>
                <a:cs typeface="+mn-lt"/>
              </a:rPr>
              <a:t> formation ?</a:t>
            </a:r>
            <a:endParaRPr lang="en-US" sz="3200">
              <a:latin typeface="Poppins Light"/>
              <a:ea typeface="+mn-lt"/>
              <a:cs typeface="+mn-lt"/>
            </a:endParaRPr>
          </a:p>
          <a:p>
            <a:endParaRPr lang="en-US" sz="3200" dirty="0">
              <a:solidFill>
                <a:srgbClr val="FFFFFF"/>
              </a:solidFill>
              <a:latin typeface="Poppins Light"/>
              <a:ea typeface="+mn-lt"/>
              <a:cs typeface="+mn-lt"/>
            </a:endParaRPr>
          </a:p>
          <a:p>
            <a:r>
              <a:rPr lang="en-US" sz="3200" err="1">
                <a:solidFill>
                  <a:srgbClr val="FFFFFF"/>
                </a:solidFill>
                <a:latin typeface="Poppins Light"/>
                <a:ea typeface="+mn-lt"/>
                <a:cs typeface="+mn-lt"/>
              </a:rPr>
              <a:t>Qu’attendez-vous</a:t>
            </a:r>
            <a:r>
              <a:rPr lang="en-US" sz="3200" dirty="0">
                <a:solidFill>
                  <a:srgbClr val="FFFFFF"/>
                </a:solidFill>
                <a:latin typeface="Poppins Light"/>
                <a:ea typeface="+mn-lt"/>
                <a:cs typeface="+mn-lt"/>
              </a:rPr>
              <a:t> de </a:t>
            </a:r>
            <a:r>
              <a:rPr lang="en-US" sz="3200" err="1">
                <a:solidFill>
                  <a:srgbClr val="FFFFFF"/>
                </a:solidFill>
                <a:latin typeface="Poppins Light"/>
                <a:ea typeface="+mn-lt"/>
                <a:cs typeface="+mn-lt"/>
              </a:rPr>
              <a:t>cette</a:t>
            </a:r>
            <a:r>
              <a:rPr lang="en-US" sz="3200" dirty="0">
                <a:solidFill>
                  <a:srgbClr val="FFFFFF"/>
                </a:solidFill>
                <a:latin typeface="Poppins Light"/>
                <a:ea typeface="+mn-lt"/>
                <a:cs typeface="+mn-lt"/>
              </a:rPr>
              <a:t> formation ?</a:t>
            </a:r>
            <a:endParaRPr lang="en-US" sz="3200">
              <a:latin typeface="Poppins Light"/>
              <a:ea typeface="+mn-lt"/>
              <a:cs typeface="+mn-lt"/>
            </a:endParaRPr>
          </a:p>
          <a:p>
            <a:pPr algn="l">
              <a:lnSpc>
                <a:spcPts val="4125"/>
              </a:lnSpc>
              <a:spcAft>
                <a:spcPts val="1050"/>
              </a:spcAft>
            </a:pPr>
            <a:r>
              <a:rPr lang="en-US" sz="2700" dirty="0">
                <a:solidFill>
                  <a:srgbClr val="FFFFFF"/>
                </a:solidFill>
                <a:latin typeface="Poppins SemiBold"/>
                <a:ea typeface="Poppins SemiBold" pitchFamily="34" charset="-122"/>
                <a:cs typeface="Poppins SemiBold"/>
              </a:rPr>
              <a:t>
</a:t>
            </a:r>
            <a:endParaRPr lang="en-US" sz="4200">
              <a:latin typeface="Poppins SemiBold"/>
              <a:ea typeface="Calibri"/>
              <a:cs typeface="Poppins SemiBold"/>
            </a:endParaRPr>
          </a:p>
        </p:txBody>
      </p:sp>
      <p:sp>
        <p:nvSpPr>
          <p:cNvPr id="4" name="Icebreaker"/>
          <p:cNvSpPr/>
          <p:nvPr/>
        </p:nvSpPr>
        <p:spPr>
          <a:xfrm>
            <a:off x="619125" y="2857500"/>
            <a:ext cx="6210300" cy="1143000"/>
          </a:xfrm>
          <a:prstGeom prst="rect">
            <a:avLst/>
          </a:prstGeom>
          <a:noFill/>
          <a:ln/>
        </p:spPr>
        <p:txBody>
          <a:bodyPr wrap="square" lIns="0" tIns="0" rIns="0" bIns="0" rtlCol="0" anchor="t"/>
          <a:lstStyle/>
          <a:p>
            <a:r>
              <a:rPr lang="en-US" sz="7500" b="1">
                <a:solidFill>
                  <a:srgbClr val="FFFFFF"/>
                </a:solidFill>
                <a:latin typeface="Poppins SemiBold"/>
                <a:ea typeface="+mn-lt"/>
                <a:cs typeface="+mn-lt"/>
              </a:rPr>
              <a:t>Entrée </a:t>
            </a:r>
            <a:r>
              <a:rPr lang="en-US" sz="7500" b="1" err="1">
                <a:solidFill>
                  <a:srgbClr val="FFFFFF"/>
                </a:solidFill>
                <a:latin typeface="Poppins SemiBold"/>
                <a:ea typeface="+mn-lt"/>
                <a:cs typeface="+mn-lt"/>
              </a:rPr>
              <a:t>en</a:t>
            </a:r>
            <a:r>
              <a:rPr lang="en-US" sz="7500" b="1" dirty="0">
                <a:solidFill>
                  <a:srgbClr val="FFFFFF"/>
                </a:solidFill>
                <a:latin typeface="Poppins SemiBold"/>
                <a:ea typeface="+mn-lt"/>
                <a:cs typeface="+mn-lt"/>
              </a:rPr>
              <a:t> </a:t>
            </a:r>
            <a:r>
              <a:rPr lang="en-US" sz="7500" b="1">
                <a:solidFill>
                  <a:srgbClr val="FFFFFF"/>
                </a:solidFill>
                <a:latin typeface="Poppins SemiBold"/>
                <a:ea typeface="+mn-lt"/>
                <a:cs typeface="+mn-lt"/>
              </a:rPr>
              <a:t>matière</a:t>
            </a:r>
            <a:endParaRPr lang="en-US">
              <a:latin typeface="Poppins SemiBold"/>
              <a:cs typeface="Poppins SemiBold"/>
            </a:endParaRPr>
          </a:p>
          <a:p>
            <a:pPr marL="0" indent="0" algn="l">
              <a:lnSpc>
                <a:spcPts val="9000"/>
              </a:lnSpc>
              <a:buNone/>
            </a:pPr>
            <a:endParaRPr lang="en-US" sz="7500" dirty="0">
              <a:solidFill>
                <a:srgbClr val="FFFFFF"/>
              </a:solidFill>
              <a:latin typeface="Poppins SemiBold"/>
              <a:ea typeface="+mn-lt"/>
              <a:cs typeface="Poppins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22">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Frame 2095584907"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2500" y="3033713"/>
            <a:ext cx="16383000" cy="6019800"/>
          </a:xfrm>
          <a:prstGeom prst="rect">
            <a:avLst/>
          </a:prstGeom>
        </p:spPr>
      </p:pic>
      <p:sp>
        <p:nvSpPr>
          <p:cNvPr id="4" name="Standard Group Rules"/>
          <p:cNvSpPr/>
          <p:nvPr/>
        </p:nvSpPr>
        <p:spPr>
          <a:xfrm>
            <a:off x="952500" y="952500"/>
            <a:ext cx="16402050" cy="904875"/>
          </a:xfrm>
          <a:prstGeom prst="rect">
            <a:avLst/>
          </a:prstGeom>
          <a:noFill/>
          <a:ln/>
        </p:spPr>
        <p:txBody>
          <a:bodyPr wrap="square" lIns="0" tIns="0" rIns="0" bIns="0" rtlCol="0" anchor="b"/>
          <a:lstStyle/>
          <a:p>
            <a:r>
              <a:rPr lang="en-US" sz="5250" b="1" err="1">
                <a:solidFill>
                  <a:srgbClr val="FFFFFF"/>
                </a:solidFill>
                <a:latin typeface="Poppins SemiBold"/>
                <a:ea typeface="+mn-lt"/>
                <a:cs typeface="+mn-lt"/>
              </a:rPr>
              <a:t>Règles</a:t>
            </a:r>
            <a:r>
              <a:rPr lang="en-US" sz="5250" b="1" dirty="0">
                <a:solidFill>
                  <a:srgbClr val="FFFFFF"/>
                </a:solidFill>
                <a:latin typeface="Poppins SemiBold"/>
                <a:ea typeface="+mn-lt"/>
                <a:cs typeface="+mn-lt"/>
              </a:rPr>
              <a:t> de base collectives</a:t>
            </a:r>
            <a:endParaRPr lang="en-US" dirty="0">
              <a:latin typeface="Poppins SemiBold"/>
            </a:endParaRPr>
          </a:p>
        </p:txBody>
      </p:sp>
      <p:sp>
        <p:nvSpPr>
          <p:cNvPr id="5" name="What is Sexual Harassment any unwelcome sexual advance or unwanted verbal or physical conduct of a sexual nature between Personnel Sexual Exploitation and Abuse which refers to exploitation or abuse of Affected Persons What does zero tolerance mean If the"/>
          <p:cNvSpPr/>
          <p:nvPr/>
        </p:nvSpPr>
        <p:spPr>
          <a:xfrm>
            <a:off x="2114550" y="3900488"/>
            <a:ext cx="14077950" cy="4286250"/>
          </a:xfrm>
          <a:prstGeom prst="rect">
            <a:avLst/>
          </a:prstGeom>
          <a:noFill/>
          <a:ln/>
        </p:spPr>
        <p:txBody>
          <a:bodyPr wrap="square" lIns="0" tIns="0" rIns="0" bIns="0" rtlCol="0" anchor="t"/>
          <a:lstStyle/>
          <a:p>
            <a:r>
              <a:rPr lang="en-US" sz="2250" b="1" err="1">
                <a:solidFill>
                  <a:srgbClr val="0D0D0D"/>
                </a:solidFill>
                <a:latin typeface="Poppins SemiBold"/>
                <a:ea typeface="+mn-lt"/>
                <a:cs typeface="+mn-lt"/>
              </a:rPr>
              <a:t>Qu’est-ce</a:t>
            </a:r>
            <a:r>
              <a:rPr lang="en-US" sz="2250" b="1">
                <a:solidFill>
                  <a:srgbClr val="0D0D0D"/>
                </a:solidFill>
                <a:latin typeface="Poppins SemiBold"/>
                <a:ea typeface="+mn-lt"/>
                <a:cs typeface="+mn-lt"/>
              </a:rPr>
              <a:t> que le harcèlement sexuel ?</a:t>
            </a:r>
            <a:endParaRPr lang="en-US">
              <a:latin typeface="Poppins SemiBold"/>
              <a:cs typeface="Poppins Light"/>
            </a:endParaRPr>
          </a:p>
          <a:p>
            <a:r>
              <a:rPr lang="en-US" sz="2250" dirty="0">
                <a:solidFill>
                  <a:srgbClr val="0D0D0D"/>
                </a:solidFill>
                <a:latin typeface="Poppins Light"/>
                <a:ea typeface="+mn-lt"/>
                <a:cs typeface="+mn-lt"/>
              </a:rPr>
              <a:t>Toute </a:t>
            </a:r>
            <a:r>
              <a:rPr lang="en-US" sz="2250" err="1">
                <a:solidFill>
                  <a:srgbClr val="0D0D0D"/>
                </a:solidFill>
                <a:latin typeface="Poppins Light"/>
                <a:ea typeface="+mn-lt"/>
                <a:cs typeface="+mn-lt"/>
              </a:rPr>
              <a:t>avance</a:t>
            </a:r>
            <a:r>
              <a:rPr lang="en-US" sz="2250" dirty="0">
                <a:solidFill>
                  <a:srgbClr val="0D0D0D"/>
                </a:solidFill>
                <a:latin typeface="Poppins Light"/>
                <a:ea typeface="+mn-lt"/>
                <a:cs typeface="+mn-lt"/>
              </a:rPr>
              <a:t> </a:t>
            </a:r>
            <a:r>
              <a:rPr lang="en-US" sz="2250" err="1">
                <a:solidFill>
                  <a:srgbClr val="0D0D0D"/>
                </a:solidFill>
                <a:latin typeface="Poppins Light"/>
                <a:ea typeface="+mn-lt"/>
                <a:cs typeface="+mn-lt"/>
              </a:rPr>
              <a:t>sexuelle</a:t>
            </a:r>
            <a:r>
              <a:rPr lang="en-US" sz="2250" dirty="0">
                <a:solidFill>
                  <a:srgbClr val="0D0D0D"/>
                </a:solidFill>
                <a:latin typeface="Poppins Light"/>
                <a:ea typeface="+mn-lt"/>
                <a:cs typeface="+mn-lt"/>
              </a:rPr>
              <a:t> </a:t>
            </a:r>
            <a:r>
              <a:rPr lang="en-US" sz="2250" b="1" dirty="0">
                <a:solidFill>
                  <a:srgbClr val="0D0D0D"/>
                </a:solidFill>
                <a:latin typeface="Poppins Light"/>
                <a:ea typeface="+mn-lt"/>
                <a:cs typeface="+mn-lt"/>
              </a:rPr>
              <a:t>importune</a:t>
            </a:r>
            <a:r>
              <a:rPr lang="en-US" sz="2250" dirty="0">
                <a:solidFill>
                  <a:srgbClr val="0D0D0D"/>
                </a:solidFill>
                <a:latin typeface="Poppins Light"/>
                <a:ea typeface="+mn-lt"/>
                <a:cs typeface="+mn-lt"/>
              </a:rPr>
              <a:t> </a:t>
            </a:r>
            <a:r>
              <a:rPr lang="en-US" sz="2250" err="1">
                <a:solidFill>
                  <a:srgbClr val="0D0D0D"/>
                </a:solidFill>
                <a:latin typeface="Poppins Light"/>
                <a:ea typeface="+mn-lt"/>
                <a:cs typeface="+mn-lt"/>
              </a:rPr>
              <a:t>ou</a:t>
            </a:r>
            <a:r>
              <a:rPr lang="en-US" sz="2250" dirty="0">
                <a:solidFill>
                  <a:srgbClr val="0D0D0D"/>
                </a:solidFill>
                <a:latin typeface="Poppins Light"/>
                <a:ea typeface="+mn-lt"/>
                <a:cs typeface="+mn-lt"/>
              </a:rPr>
              <a:t> tout </a:t>
            </a:r>
            <a:r>
              <a:rPr lang="en-US" sz="2250" err="1">
                <a:solidFill>
                  <a:srgbClr val="0D0D0D"/>
                </a:solidFill>
                <a:latin typeface="Poppins Light"/>
                <a:ea typeface="+mn-lt"/>
                <a:cs typeface="+mn-lt"/>
              </a:rPr>
              <a:t>propos</a:t>
            </a:r>
            <a:r>
              <a:rPr lang="en-US" sz="2250" dirty="0">
                <a:solidFill>
                  <a:srgbClr val="0D0D0D"/>
                </a:solidFill>
                <a:latin typeface="Poppins Light"/>
                <a:ea typeface="+mn-lt"/>
                <a:cs typeface="+mn-lt"/>
              </a:rPr>
              <a:t> </a:t>
            </a:r>
            <a:r>
              <a:rPr lang="en-US" sz="2250" err="1">
                <a:solidFill>
                  <a:srgbClr val="0D0D0D"/>
                </a:solidFill>
                <a:latin typeface="Poppins Light"/>
                <a:ea typeface="+mn-lt"/>
                <a:cs typeface="+mn-lt"/>
              </a:rPr>
              <a:t>ou</a:t>
            </a:r>
            <a:r>
              <a:rPr lang="en-US" sz="2250" dirty="0">
                <a:solidFill>
                  <a:srgbClr val="0D0D0D"/>
                </a:solidFill>
                <a:latin typeface="Poppins Light"/>
                <a:ea typeface="+mn-lt"/>
                <a:cs typeface="+mn-lt"/>
              </a:rPr>
              <a:t> </a:t>
            </a:r>
            <a:r>
              <a:rPr lang="en-US" sz="2250" err="1">
                <a:solidFill>
                  <a:srgbClr val="0D0D0D"/>
                </a:solidFill>
                <a:latin typeface="Poppins Light"/>
                <a:ea typeface="+mn-lt"/>
                <a:cs typeface="+mn-lt"/>
              </a:rPr>
              <a:t>comportement</a:t>
            </a:r>
            <a:r>
              <a:rPr lang="en-US" sz="2250" dirty="0">
                <a:solidFill>
                  <a:srgbClr val="0D0D0D"/>
                </a:solidFill>
                <a:latin typeface="Poppins Light"/>
                <a:ea typeface="+mn-lt"/>
                <a:cs typeface="+mn-lt"/>
              </a:rPr>
              <a:t> verbal </a:t>
            </a:r>
            <a:r>
              <a:rPr lang="en-US" sz="2250" err="1">
                <a:solidFill>
                  <a:srgbClr val="0D0D0D"/>
                </a:solidFill>
                <a:latin typeface="Poppins Light"/>
                <a:ea typeface="+mn-lt"/>
                <a:cs typeface="+mn-lt"/>
              </a:rPr>
              <a:t>ou</a:t>
            </a:r>
            <a:r>
              <a:rPr lang="en-US" sz="2250" dirty="0">
                <a:solidFill>
                  <a:srgbClr val="0D0D0D"/>
                </a:solidFill>
                <a:latin typeface="Poppins Light"/>
                <a:ea typeface="+mn-lt"/>
                <a:cs typeface="+mn-lt"/>
              </a:rPr>
              <a:t> physique </a:t>
            </a:r>
            <a:r>
              <a:rPr lang="en-US" sz="2250" b="1" dirty="0">
                <a:solidFill>
                  <a:srgbClr val="0D0D0D"/>
                </a:solidFill>
                <a:latin typeface="Poppins Light"/>
                <a:ea typeface="+mn-lt"/>
                <a:cs typeface="+mn-lt"/>
              </a:rPr>
              <a:t>non voulu </a:t>
            </a:r>
            <a:r>
              <a:rPr lang="en-US" sz="2250" dirty="0">
                <a:solidFill>
                  <a:srgbClr val="0D0D0D"/>
                </a:solidFill>
                <a:latin typeface="Poppins Light"/>
                <a:ea typeface="+mn-lt"/>
                <a:cs typeface="+mn-lt"/>
              </a:rPr>
              <a:t>à connotation </a:t>
            </a:r>
            <a:r>
              <a:rPr lang="en-US" sz="2250" err="1">
                <a:solidFill>
                  <a:srgbClr val="0D0D0D"/>
                </a:solidFill>
                <a:latin typeface="Poppins Light"/>
                <a:ea typeface="+mn-lt"/>
                <a:cs typeface="+mn-lt"/>
              </a:rPr>
              <a:t>sexuelle</a:t>
            </a:r>
            <a:r>
              <a:rPr lang="en-US" sz="2250" dirty="0">
                <a:solidFill>
                  <a:srgbClr val="0D0D0D"/>
                </a:solidFill>
                <a:latin typeface="Poppins Light"/>
                <a:ea typeface="+mn-lt"/>
                <a:cs typeface="+mn-lt"/>
              </a:rPr>
              <a:t> entre des </a:t>
            </a:r>
            <a:r>
              <a:rPr lang="en-US" sz="2250" err="1">
                <a:solidFill>
                  <a:srgbClr val="0D0D0D"/>
                </a:solidFill>
                <a:latin typeface="Poppins Light"/>
                <a:ea typeface="+mn-lt"/>
                <a:cs typeface="+mn-lt"/>
              </a:rPr>
              <a:t>membres</a:t>
            </a:r>
            <a:r>
              <a:rPr lang="en-US" sz="2250" dirty="0">
                <a:solidFill>
                  <a:srgbClr val="0D0D0D"/>
                </a:solidFill>
                <a:latin typeface="Poppins Light"/>
                <a:ea typeface="+mn-lt"/>
                <a:cs typeface="+mn-lt"/>
              </a:rPr>
              <a:t> du personnel.</a:t>
            </a:r>
            <a:endParaRPr lang="en-US" dirty="0">
              <a:latin typeface="Poppins Light"/>
              <a:cs typeface="Poppins Light"/>
            </a:endParaRPr>
          </a:p>
          <a:p>
            <a:r>
              <a:rPr lang="en-US" sz="2250" err="1">
                <a:solidFill>
                  <a:srgbClr val="0D0D0D"/>
                </a:solidFill>
                <a:latin typeface="Poppins Light"/>
                <a:ea typeface="+mn-lt"/>
                <a:cs typeface="+mn-lt"/>
              </a:rPr>
              <a:t>L’exploitation</a:t>
            </a:r>
            <a:r>
              <a:rPr lang="en-US" sz="2250" dirty="0">
                <a:solidFill>
                  <a:srgbClr val="0D0D0D"/>
                </a:solidFill>
                <a:latin typeface="Poppins Light"/>
                <a:ea typeface="+mn-lt"/>
                <a:cs typeface="+mn-lt"/>
              </a:rPr>
              <a:t> et les </a:t>
            </a:r>
            <a:r>
              <a:rPr lang="en-US" sz="2250" err="1">
                <a:solidFill>
                  <a:srgbClr val="0D0D0D"/>
                </a:solidFill>
                <a:latin typeface="Poppins Light"/>
                <a:ea typeface="+mn-lt"/>
                <a:cs typeface="+mn-lt"/>
              </a:rPr>
              <a:t>abus</a:t>
            </a:r>
            <a:r>
              <a:rPr lang="en-US" sz="2250" dirty="0">
                <a:solidFill>
                  <a:srgbClr val="0D0D0D"/>
                </a:solidFill>
                <a:latin typeface="Poppins Light"/>
                <a:ea typeface="+mn-lt"/>
                <a:cs typeface="+mn-lt"/>
              </a:rPr>
              <a:t> </a:t>
            </a:r>
            <a:r>
              <a:rPr lang="en-US" sz="2250" err="1">
                <a:solidFill>
                  <a:srgbClr val="0D0D0D"/>
                </a:solidFill>
                <a:latin typeface="Poppins Light"/>
                <a:ea typeface="+mn-lt"/>
                <a:cs typeface="+mn-lt"/>
              </a:rPr>
              <a:t>sexuels</a:t>
            </a:r>
            <a:r>
              <a:rPr lang="en-US" sz="2250" dirty="0">
                <a:solidFill>
                  <a:srgbClr val="0D0D0D"/>
                </a:solidFill>
                <a:latin typeface="Poppins Light"/>
                <a:ea typeface="+mn-lt"/>
                <a:cs typeface="+mn-lt"/>
              </a:rPr>
              <a:t> </a:t>
            </a:r>
            <a:r>
              <a:rPr lang="en-US" sz="2250" err="1">
                <a:solidFill>
                  <a:srgbClr val="0D0D0D"/>
                </a:solidFill>
                <a:latin typeface="Poppins Light"/>
                <a:ea typeface="+mn-lt"/>
                <a:cs typeface="+mn-lt"/>
              </a:rPr>
              <a:t>désignent</a:t>
            </a:r>
            <a:r>
              <a:rPr lang="en-US" sz="2250" dirty="0">
                <a:solidFill>
                  <a:srgbClr val="0D0D0D"/>
                </a:solidFill>
                <a:latin typeface="Poppins Light"/>
                <a:ea typeface="+mn-lt"/>
                <a:cs typeface="+mn-lt"/>
              </a:rPr>
              <a:t> les </a:t>
            </a:r>
            <a:r>
              <a:rPr lang="en-US" sz="2250" err="1">
                <a:solidFill>
                  <a:srgbClr val="0D0D0D"/>
                </a:solidFill>
                <a:latin typeface="Poppins Light"/>
                <a:ea typeface="+mn-lt"/>
                <a:cs typeface="+mn-lt"/>
              </a:rPr>
              <a:t>actes</a:t>
            </a:r>
            <a:r>
              <a:rPr lang="en-US" sz="2250" dirty="0">
                <a:solidFill>
                  <a:srgbClr val="0D0D0D"/>
                </a:solidFill>
                <a:latin typeface="Poppins Light"/>
                <a:ea typeface="+mn-lt"/>
                <a:cs typeface="+mn-lt"/>
              </a:rPr>
              <a:t> </a:t>
            </a:r>
            <a:r>
              <a:rPr lang="en-US" sz="2250" err="1">
                <a:solidFill>
                  <a:srgbClr val="0D0D0D"/>
                </a:solidFill>
                <a:latin typeface="Poppins Light"/>
                <a:ea typeface="+mn-lt"/>
                <a:cs typeface="+mn-lt"/>
              </a:rPr>
              <a:t>d’exploitation</a:t>
            </a:r>
            <a:r>
              <a:rPr lang="en-US" sz="2250" dirty="0">
                <a:solidFill>
                  <a:srgbClr val="0D0D0D"/>
                </a:solidFill>
                <a:latin typeface="Poppins Light"/>
                <a:ea typeface="+mn-lt"/>
                <a:cs typeface="+mn-lt"/>
              </a:rPr>
              <a:t> et des </a:t>
            </a:r>
            <a:r>
              <a:rPr lang="en-US" sz="2250" err="1">
                <a:solidFill>
                  <a:srgbClr val="0D0D0D"/>
                </a:solidFill>
                <a:latin typeface="Poppins Light"/>
                <a:ea typeface="+mn-lt"/>
                <a:cs typeface="+mn-lt"/>
              </a:rPr>
              <a:t>abus</a:t>
            </a:r>
            <a:r>
              <a:rPr lang="en-US" sz="2250" dirty="0">
                <a:solidFill>
                  <a:srgbClr val="0D0D0D"/>
                </a:solidFill>
                <a:latin typeface="Poppins Light"/>
                <a:ea typeface="+mn-lt"/>
                <a:cs typeface="+mn-lt"/>
              </a:rPr>
              <a:t> </a:t>
            </a:r>
            <a:r>
              <a:rPr lang="en-US" sz="2250" err="1">
                <a:solidFill>
                  <a:srgbClr val="0D0D0D"/>
                </a:solidFill>
                <a:latin typeface="Poppins Light"/>
                <a:ea typeface="+mn-lt"/>
                <a:cs typeface="+mn-lt"/>
              </a:rPr>
              <a:t>sexuels</a:t>
            </a:r>
            <a:r>
              <a:rPr lang="en-US" sz="2250" dirty="0">
                <a:solidFill>
                  <a:srgbClr val="0D0D0D"/>
                </a:solidFill>
                <a:latin typeface="Poppins Light"/>
                <a:ea typeface="+mn-lt"/>
                <a:cs typeface="+mn-lt"/>
              </a:rPr>
              <a:t> </a:t>
            </a:r>
            <a:r>
              <a:rPr lang="en-US" sz="2250" err="1">
                <a:solidFill>
                  <a:srgbClr val="0D0D0D"/>
                </a:solidFill>
                <a:latin typeface="Poppins Light"/>
                <a:ea typeface="+mn-lt"/>
                <a:cs typeface="+mn-lt"/>
              </a:rPr>
              <a:t>commis</a:t>
            </a:r>
            <a:r>
              <a:rPr lang="en-US" sz="2250" dirty="0">
                <a:solidFill>
                  <a:srgbClr val="0D0D0D"/>
                </a:solidFill>
                <a:latin typeface="Poppins Light"/>
                <a:ea typeface="+mn-lt"/>
                <a:cs typeface="+mn-lt"/>
              </a:rPr>
              <a:t> à </a:t>
            </a:r>
            <a:r>
              <a:rPr lang="en-US" sz="2250" err="1">
                <a:solidFill>
                  <a:srgbClr val="0D0D0D"/>
                </a:solidFill>
                <a:latin typeface="Poppins Light"/>
                <a:ea typeface="+mn-lt"/>
                <a:cs typeface="+mn-lt"/>
              </a:rPr>
              <a:t>l’encontre</a:t>
            </a:r>
            <a:r>
              <a:rPr lang="en-US" sz="2250" dirty="0">
                <a:solidFill>
                  <a:srgbClr val="0D0D0D"/>
                </a:solidFill>
                <a:latin typeface="Poppins Light"/>
                <a:ea typeface="+mn-lt"/>
                <a:cs typeface="+mn-lt"/>
              </a:rPr>
              <a:t> des </a:t>
            </a:r>
            <a:r>
              <a:rPr lang="en-US" sz="2250" err="1">
                <a:solidFill>
                  <a:srgbClr val="0D0D0D"/>
                </a:solidFill>
                <a:latin typeface="Poppins Light"/>
                <a:ea typeface="+mn-lt"/>
                <a:cs typeface="+mn-lt"/>
              </a:rPr>
              <a:t>personnes</a:t>
            </a:r>
            <a:r>
              <a:rPr lang="en-US" sz="2250" dirty="0">
                <a:solidFill>
                  <a:srgbClr val="0D0D0D"/>
                </a:solidFill>
                <a:latin typeface="Poppins Light"/>
                <a:ea typeface="+mn-lt"/>
                <a:cs typeface="+mn-lt"/>
              </a:rPr>
              <a:t> </a:t>
            </a:r>
            <a:r>
              <a:rPr lang="en-US" sz="2250" err="1">
                <a:solidFill>
                  <a:srgbClr val="0D0D0D"/>
                </a:solidFill>
                <a:latin typeface="Poppins Light"/>
                <a:ea typeface="+mn-lt"/>
                <a:cs typeface="+mn-lt"/>
              </a:rPr>
              <a:t>affectées</a:t>
            </a:r>
            <a:r>
              <a:rPr lang="en-US" sz="2250" dirty="0">
                <a:solidFill>
                  <a:srgbClr val="0D0D0D"/>
                </a:solidFill>
                <a:latin typeface="Poppins Light"/>
                <a:ea typeface="+mn-lt"/>
                <a:cs typeface="+mn-lt"/>
              </a:rPr>
              <a:t>.</a:t>
            </a:r>
            <a:endParaRPr lang="en-US" dirty="0">
              <a:latin typeface="Poppins Light"/>
              <a:ea typeface="+mn-lt"/>
              <a:cs typeface="+mn-lt"/>
            </a:endParaRPr>
          </a:p>
          <a:p>
            <a:endParaRPr lang="en-US" sz="2250" b="1" dirty="0">
              <a:solidFill>
                <a:srgbClr val="0D0D0D"/>
              </a:solidFill>
              <a:latin typeface="Poppins SemiBold"/>
              <a:ea typeface="+mn-lt"/>
              <a:cs typeface="+mn-lt"/>
            </a:endParaRPr>
          </a:p>
          <a:p>
            <a:r>
              <a:rPr lang="en-US" sz="2250" b="1" dirty="0" err="1">
                <a:solidFill>
                  <a:srgbClr val="0D0D0D"/>
                </a:solidFill>
                <a:latin typeface="Poppins SemiBold"/>
                <a:ea typeface="+mn-lt"/>
                <a:cs typeface="+mn-lt"/>
              </a:rPr>
              <a:t>Qu’entend</a:t>
            </a:r>
            <a:r>
              <a:rPr lang="en-US" sz="2250" b="1" dirty="0">
                <a:solidFill>
                  <a:srgbClr val="0D0D0D"/>
                </a:solidFill>
                <a:latin typeface="Poppins SemiBold"/>
                <a:ea typeface="+mn-lt"/>
                <a:cs typeface="+mn-lt"/>
              </a:rPr>
              <a:t>-on par « </a:t>
            </a:r>
            <a:r>
              <a:rPr lang="en-US" sz="2250" b="1" dirty="0" err="1">
                <a:solidFill>
                  <a:srgbClr val="0D0D0D"/>
                </a:solidFill>
                <a:latin typeface="Poppins SemiBold"/>
                <a:ea typeface="+mn-lt"/>
                <a:cs typeface="+mn-lt"/>
              </a:rPr>
              <a:t>tolérance</a:t>
            </a:r>
            <a:r>
              <a:rPr lang="en-US" sz="2250" b="1" dirty="0">
                <a:solidFill>
                  <a:srgbClr val="0D0D0D"/>
                </a:solidFill>
                <a:latin typeface="Poppins SemiBold"/>
                <a:ea typeface="+mn-lt"/>
                <a:cs typeface="+mn-lt"/>
              </a:rPr>
              <a:t> </a:t>
            </a:r>
            <a:r>
              <a:rPr lang="en-US" sz="2250" b="1" dirty="0" err="1">
                <a:solidFill>
                  <a:srgbClr val="0D0D0D"/>
                </a:solidFill>
                <a:latin typeface="Poppins SemiBold"/>
                <a:ea typeface="+mn-lt"/>
                <a:cs typeface="+mn-lt"/>
              </a:rPr>
              <a:t>zéro</a:t>
            </a:r>
            <a:r>
              <a:rPr lang="en-US" sz="2250" b="1" dirty="0">
                <a:solidFill>
                  <a:srgbClr val="0D0D0D"/>
                </a:solidFill>
                <a:latin typeface="Poppins SemiBold"/>
                <a:ea typeface="+mn-lt"/>
                <a:cs typeface="+mn-lt"/>
              </a:rPr>
              <a:t> » ?</a:t>
            </a:r>
            <a:endParaRPr lang="en-US" dirty="0">
              <a:solidFill>
                <a:srgbClr val="000000"/>
              </a:solidFill>
              <a:latin typeface="Poppins Light"/>
              <a:ea typeface="+mn-lt"/>
              <a:cs typeface="Poppins Light"/>
            </a:endParaRPr>
          </a:p>
          <a:p>
            <a:r>
              <a:rPr lang="en-US" sz="2250" dirty="0">
                <a:solidFill>
                  <a:srgbClr val="0D0D0D"/>
                </a:solidFill>
                <a:latin typeface="Poppins Light"/>
                <a:ea typeface="+mn-lt"/>
                <a:cs typeface="+mn-lt"/>
              </a:rPr>
              <a:t>En </a:t>
            </a:r>
            <a:r>
              <a:rPr lang="en-US" sz="2250" dirty="0" err="1">
                <a:solidFill>
                  <a:srgbClr val="0D0D0D"/>
                </a:solidFill>
                <a:latin typeface="Poppins Light"/>
                <a:ea typeface="+mn-lt"/>
                <a:cs typeface="+mn-lt"/>
              </a:rPr>
              <a:t>cas</a:t>
            </a:r>
            <a:r>
              <a:rPr lang="en-US" sz="2250" dirty="0">
                <a:solidFill>
                  <a:srgbClr val="0D0D0D"/>
                </a:solidFill>
                <a:latin typeface="Poppins Light"/>
                <a:ea typeface="+mn-lt"/>
                <a:cs typeface="+mn-lt"/>
              </a:rPr>
              <a:t> </a:t>
            </a:r>
            <a:r>
              <a:rPr lang="en-US" sz="2250" dirty="0" err="1">
                <a:solidFill>
                  <a:srgbClr val="0D0D0D"/>
                </a:solidFill>
                <a:latin typeface="Poppins Light"/>
                <a:ea typeface="+mn-lt"/>
                <a:cs typeface="+mn-lt"/>
              </a:rPr>
              <a:t>d’incident</a:t>
            </a:r>
            <a:r>
              <a:rPr lang="en-US" sz="2250" dirty="0">
                <a:solidFill>
                  <a:srgbClr val="0D0D0D"/>
                </a:solidFill>
                <a:latin typeface="Poppins Light"/>
                <a:ea typeface="+mn-lt"/>
                <a:cs typeface="+mn-lt"/>
              </a:rPr>
              <a:t> de </a:t>
            </a:r>
            <a:r>
              <a:rPr lang="en-US" sz="2250" dirty="0" err="1">
                <a:solidFill>
                  <a:srgbClr val="0D0D0D"/>
                </a:solidFill>
                <a:latin typeface="Poppins Light"/>
                <a:ea typeface="+mn-lt"/>
                <a:cs typeface="+mn-lt"/>
              </a:rPr>
              <a:t>harcèlement</a:t>
            </a:r>
            <a:r>
              <a:rPr lang="en-US" sz="2250" dirty="0">
                <a:solidFill>
                  <a:srgbClr val="0D0D0D"/>
                </a:solidFill>
                <a:latin typeface="Poppins Light"/>
                <a:ea typeface="+mn-lt"/>
                <a:cs typeface="+mn-lt"/>
              </a:rPr>
              <a:t> </a:t>
            </a:r>
            <a:r>
              <a:rPr lang="en-US" sz="2250" dirty="0" err="1">
                <a:solidFill>
                  <a:srgbClr val="0D0D0D"/>
                </a:solidFill>
                <a:latin typeface="Poppins Light"/>
                <a:ea typeface="+mn-lt"/>
                <a:cs typeface="+mn-lt"/>
              </a:rPr>
              <a:t>sexuel</a:t>
            </a:r>
            <a:r>
              <a:rPr lang="en-US" sz="2250" dirty="0">
                <a:solidFill>
                  <a:srgbClr val="0D0D0D"/>
                </a:solidFill>
                <a:latin typeface="Poppins Light"/>
                <a:ea typeface="+mn-lt"/>
                <a:cs typeface="+mn-lt"/>
              </a:rPr>
              <a:t>, </a:t>
            </a:r>
            <a:r>
              <a:rPr lang="en-US" sz="2250" dirty="0" err="1">
                <a:solidFill>
                  <a:srgbClr val="0D0D0D"/>
                </a:solidFill>
                <a:latin typeface="Poppins Light"/>
                <a:ea typeface="+mn-lt"/>
                <a:cs typeface="+mn-lt"/>
              </a:rPr>
              <a:t>l’auteur</a:t>
            </a:r>
            <a:r>
              <a:rPr lang="en-US" sz="2250" dirty="0">
                <a:solidFill>
                  <a:srgbClr val="0D0D0D"/>
                </a:solidFill>
                <a:latin typeface="Poppins Light"/>
                <a:ea typeface="+mn-lt"/>
                <a:cs typeface="+mn-lt"/>
              </a:rPr>
              <a:t> des faits sera </a:t>
            </a:r>
            <a:r>
              <a:rPr lang="en-US" sz="2250" dirty="0" err="1">
                <a:solidFill>
                  <a:srgbClr val="0D0D0D"/>
                </a:solidFill>
                <a:latin typeface="Poppins Light"/>
                <a:ea typeface="+mn-lt"/>
                <a:cs typeface="+mn-lt"/>
              </a:rPr>
              <a:t>exclu</a:t>
            </a:r>
            <a:r>
              <a:rPr lang="en-US" sz="2250" dirty="0">
                <a:solidFill>
                  <a:srgbClr val="0D0D0D"/>
                </a:solidFill>
                <a:latin typeface="Poppins Light"/>
                <a:ea typeface="+mn-lt"/>
                <a:cs typeface="+mn-lt"/>
              </a:rPr>
              <a:t> de la formation et </a:t>
            </a:r>
            <a:r>
              <a:rPr lang="en-US" sz="2250" dirty="0" err="1">
                <a:solidFill>
                  <a:srgbClr val="0D0D0D"/>
                </a:solidFill>
                <a:latin typeface="Poppins Light"/>
                <a:ea typeface="+mn-lt"/>
                <a:cs typeface="+mn-lt"/>
              </a:rPr>
              <a:t>rayé</a:t>
            </a:r>
            <a:r>
              <a:rPr lang="en-US" sz="2250" dirty="0">
                <a:solidFill>
                  <a:srgbClr val="0D0D0D"/>
                </a:solidFill>
                <a:latin typeface="Poppins Light"/>
                <a:ea typeface="+mn-lt"/>
                <a:cs typeface="+mn-lt"/>
              </a:rPr>
              <a:t> de la </a:t>
            </a:r>
            <a:r>
              <a:rPr lang="en-US" sz="2250" dirty="0" err="1">
                <a:solidFill>
                  <a:srgbClr val="0D0D0D"/>
                </a:solidFill>
                <a:latin typeface="Poppins Light"/>
                <a:ea typeface="+mn-lt"/>
                <a:cs typeface="+mn-lt"/>
              </a:rPr>
              <a:t>liste</a:t>
            </a:r>
            <a:r>
              <a:rPr lang="en-US" sz="2250" dirty="0">
                <a:solidFill>
                  <a:srgbClr val="0D0D0D"/>
                </a:solidFill>
                <a:latin typeface="Poppins Light"/>
                <a:ea typeface="+mn-lt"/>
                <a:cs typeface="+mn-lt"/>
              </a:rPr>
              <a:t> des </a:t>
            </a:r>
            <a:r>
              <a:rPr lang="en-US" sz="2250" dirty="0" err="1">
                <a:solidFill>
                  <a:srgbClr val="0D0D0D"/>
                </a:solidFill>
                <a:latin typeface="Poppins Light"/>
                <a:ea typeface="+mn-lt"/>
                <a:cs typeface="+mn-lt"/>
              </a:rPr>
              <a:t>personnes</a:t>
            </a:r>
            <a:r>
              <a:rPr lang="en-US" sz="2250" dirty="0">
                <a:solidFill>
                  <a:srgbClr val="0D0D0D"/>
                </a:solidFill>
                <a:latin typeface="Poppins Light"/>
                <a:ea typeface="+mn-lt"/>
                <a:cs typeface="+mn-lt"/>
              </a:rPr>
              <a:t> </a:t>
            </a:r>
            <a:r>
              <a:rPr lang="en-US" sz="2250" dirty="0" err="1">
                <a:solidFill>
                  <a:srgbClr val="0D0D0D"/>
                </a:solidFill>
                <a:latin typeface="Poppins Light"/>
                <a:ea typeface="+mn-lt"/>
                <a:cs typeface="+mn-lt"/>
              </a:rPr>
              <a:t>mobilisables</a:t>
            </a:r>
            <a:r>
              <a:rPr lang="en-US" sz="2250" dirty="0">
                <a:solidFill>
                  <a:srgbClr val="0D0D0D"/>
                </a:solidFill>
                <a:latin typeface="Poppins Light"/>
                <a:ea typeface="+mn-lt"/>
                <a:cs typeface="+mn-lt"/>
              </a:rPr>
              <a:t>. </a:t>
            </a:r>
            <a:r>
              <a:rPr lang="en-US" sz="2250" dirty="0" err="1">
                <a:solidFill>
                  <a:srgbClr val="0D0D0D"/>
                </a:solidFill>
                <a:latin typeface="Poppins Light"/>
                <a:ea typeface="+mn-lt"/>
                <a:cs typeface="+mn-lt"/>
              </a:rPr>
              <a:t>L’incident</a:t>
            </a:r>
            <a:r>
              <a:rPr lang="en-US" sz="2250" dirty="0">
                <a:solidFill>
                  <a:srgbClr val="0D0D0D"/>
                </a:solidFill>
                <a:latin typeface="Poppins Light"/>
                <a:ea typeface="+mn-lt"/>
                <a:cs typeface="+mn-lt"/>
              </a:rPr>
              <a:t> sera </a:t>
            </a:r>
            <a:r>
              <a:rPr lang="en-US" sz="2250" dirty="0" err="1">
                <a:solidFill>
                  <a:srgbClr val="0D0D0D"/>
                </a:solidFill>
                <a:latin typeface="Poppins Light"/>
                <a:ea typeface="+mn-lt"/>
                <a:cs typeface="+mn-lt"/>
              </a:rPr>
              <a:t>signalé</a:t>
            </a:r>
            <a:r>
              <a:rPr lang="en-US" sz="2250" dirty="0">
                <a:solidFill>
                  <a:srgbClr val="0D0D0D"/>
                </a:solidFill>
                <a:latin typeface="Poppins Light"/>
                <a:ea typeface="+mn-lt"/>
                <a:cs typeface="+mn-lt"/>
              </a:rPr>
              <a:t> à </a:t>
            </a:r>
            <a:r>
              <a:rPr lang="en-US" sz="2250" dirty="0" err="1">
                <a:solidFill>
                  <a:srgbClr val="0D0D0D"/>
                </a:solidFill>
                <a:latin typeface="Poppins Light"/>
                <a:ea typeface="+mn-lt"/>
                <a:cs typeface="+mn-lt"/>
              </a:rPr>
              <a:t>sa</a:t>
            </a:r>
            <a:r>
              <a:rPr lang="en-US" sz="2250" dirty="0">
                <a:solidFill>
                  <a:srgbClr val="0D0D0D"/>
                </a:solidFill>
                <a:latin typeface="Poppins Light"/>
                <a:ea typeface="+mn-lt"/>
                <a:cs typeface="+mn-lt"/>
              </a:rPr>
              <a:t> </a:t>
            </a:r>
            <a:r>
              <a:rPr lang="en-US" sz="2250" dirty="0" err="1">
                <a:solidFill>
                  <a:srgbClr val="0D0D0D"/>
                </a:solidFill>
                <a:latin typeface="Poppins Light"/>
                <a:ea typeface="+mn-lt"/>
                <a:cs typeface="+mn-lt"/>
              </a:rPr>
              <a:t>hiérarchie</a:t>
            </a:r>
            <a:r>
              <a:rPr lang="en-US" sz="2250" dirty="0">
                <a:solidFill>
                  <a:srgbClr val="0D0D0D"/>
                </a:solidFill>
                <a:latin typeface="Poppins Light"/>
                <a:ea typeface="+mn-lt"/>
                <a:cs typeface="+mn-lt"/>
              </a:rPr>
              <a:t>.</a:t>
            </a:r>
            <a:endParaRPr lang="en-US" b="1" dirty="0">
              <a:solidFill>
                <a:srgbClr val="000000"/>
              </a:solidFill>
              <a:latin typeface="Poppins SemiBold"/>
              <a:ea typeface="+mn-lt"/>
              <a:cs typeface="+mn-lt"/>
            </a:endParaRPr>
          </a:p>
          <a:p>
            <a:endParaRPr lang="en-US" sz="2250" b="1" dirty="0">
              <a:solidFill>
                <a:srgbClr val="0D0D0D"/>
              </a:solidFill>
              <a:latin typeface="Poppins SemiBold"/>
              <a:ea typeface="+mn-lt"/>
              <a:cs typeface="+mn-lt"/>
            </a:endParaRPr>
          </a:p>
          <a:p>
            <a:r>
              <a:rPr lang="en-US" sz="2250" b="1" dirty="0">
                <a:solidFill>
                  <a:srgbClr val="0D0D0D"/>
                </a:solidFill>
                <a:latin typeface="Poppins SemiBold"/>
                <a:ea typeface="+mn-lt"/>
                <a:cs typeface="+mn-lt"/>
              </a:rPr>
              <a:t>Que faire </a:t>
            </a:r>
            <a:r>
              <a:rPr lang="en-US" sz="2250" b="1" dirty="0" err="1">
                <a:solidFill>
                  <a:srgbClr val="0D0D0D"/>
                </a:solidFill>
                <a:latin typeface="Poppins SemiBold"/>
                <a:ea typeface="+mn-lt"/>
                <a:cs typeface="+mn-lt"/>
              </a:rPr>
              <a:t>si</a:t>
            </a:r>
            <a:r>
              <a:rPr lang="en-US" sz="2250" b="1" dirty="0">
                <a:solidFill>
                  <a:srgbClr val="0D0D0D"/>
                </a:solidFill>
                <a:latin typeface="Poppins SemiBold"/>
                <a:ea typeface="+mn-lt"/>
                <a:cs typeface="+mn-lt"/>
              </a:rPr>
              <a:t> un </a:t>
            </a:r>
            <a:r>
              <a:rPr lang="en-US" sz="2250" b="1" dirty="0" err="1">
                <a:solidFill>
                  <a:srgbClr val="0D0D0D"/>
                </a:solidFill>
                <a:latin typeface="Poppins SemiBold"/>
                <a:ea typeface="+mn-lt"/>
                <a:cs typeface="+mn-lt"/>
              </a:rPr>
              <a:t>tel</a:t>
            </a:r>
            <a:r>
              <a:rPr lang="en-US" sz="2250" b="1" dirty="0">
                <a:solidFill>
                  <a:srgbClr val="0D0D0D"/>
                </a:solidFill>
                <a:latin typeface="Poppins SemiBold"/>
                <a:ea typeface="+mn-lt"/>
                <a:cs typeface="+mn-lt"/>
              </a:rPr>
              <a:t> incident se </a:t>
            </a:r>
            <a:r>
              <a:rPr lang="en-US" sz="2250" b="1" dirty="0" err="1">
                <a:solidFill>
                  <a:srgbClr val="0D0D0D"/>
                </a:solidFill>
                <a:latin typeface="Poppins SemiBold"/>
                <a:ea typeface="+mn-lt"/>
                <a:cs typeface="+mn-lt"/>
              </a:rPr>
              <a:t>produit</a:t>
            </a:r>
            <a:r>
              <a:rPr lang="en-US" sz="2250" b="1" dirty="0">
                <a:solidFill>
                  <a:srgbClr val="0D0D0D"/>
                </a:solidFill>
                <a:latin typeface="Poppins SemiBold"/>
                <a:ea typeface="+mn-lt"/>
                <a:cs typeface="+mn-lt"/>
              </a:rPr>
              <a:t> </a:t>
            </a:r>
            <a:r>
              <a:rPr lang="en-US" sz="2250" b="1" dirty="0" err="1">
                <a:solidFill>
                  <a:srgbClr val="0D0D0D"/>
                </a:solidFill>
                <a:latin typeface="Poppins SemiBold"/>
                <a:ea typeface="+mn-lt"/>
                <a:cs typeface="+mn-lt"/>
              </a:rPr>
              <a:t>cette</a:t>
            </a:r>
            <a:r>
              <a:rPr lang="en-US" sz="2250" b="1" dirty="0">
                <a:solidFill>
                  <a:srgbClr val="0D0D0D"/>
                </a:solidFill>
                <a:latin typeface="Poppins SemiBold"/>
                <a:ea typeface="+mn-lt"/>
                <a:cs typeface="+mn-lt"/>
              </a:rPr>
              <a:t> </a:t>
            </a:r>
            <a:r>
              <a:rPr lang="en-US" sz="2250" b="1" dirty="0" err="1">
                <a:solidFill>
                  <a:srgbClr val="0D0D0D"/>
                </a:solidFill>
                <a:latin typeface="Poppins SemiBold"/>
                <a:ea typeface="+mn-lt"/>
                <a:cs typeface="+mn-lt"/>
              </a:rPr>
              <a:t>semaine</a:t>
            </a:r>
            <a:r>
              <a:rPr lang="en-US" sz="2250" b="1" dirty="0">
                <a:solidFill>
                  <a:srgbClr val="0D0D0D"/>
                </a:solidFill>
                <a:latin typeface="Poppins SemiBold"/>
                <a:ea typeface="+mn-lt"/>
                <a:cs typeface="+mn-lt"/>
              </a:rPr>
              <a:t> ?</a:t>
            </a:r>
            <a:endParaRPr lang="en-US" dirty="0">
              <a:solidFill>
                <a:srgbClr val="000000"/>
              </a:solidFill>
              <a:latin typeface="Poppins Light"/>
              <a:ea typeface="+mn-lt"/>
              <a:cs typeface="Poppins Light"/>
            </a:endParaRPr>
          </a:p>
          <a:p>
            <a:r>
              <a:rPr lang="en-US" sz="2250" dirty="0" err="1">
                <a:solidFill>
                  <a:srgbClr val="0D0D0D"/>
                </a:solidFill>
                <a:latin typeface="Poppins Light"/>
                <a:ea typeface="+mn-lt"/>
                <a:cs typeface="+mn-lt"/>
              </a:rPr>
              <a:t>Signalez</a:t>
            </a:r>
            <a:r>
              <a:rPr lang="en-US" sz="2250" dirty="0">
                <a:solidFill>
                  <a:srgbClr val="0D0D0D"/>
                </a:solidFill>
                <a:latin typeface="Poppins Light"/>
                <a:ea typeface="+mn-lt"/>
                <a:cs typeface="+mn-lt"/>
              </a:rPr>
              <a:t>-le à </a:t>
            </a:r>
            <a:r>
              <a:rPr lang="en-US" sz="2250" dirty="0" err="1">
                <a:solidFill>
                  <a:srgbClr val="0D0D0D"/>
                </a:solidFill>
                <a:latin typeface="Poppins Light"/>
                <a:ea typeface="+mn-lt"/>
                <a:cs typeface="+mn-lt"/>
              </a:rPr>
              <a:t>l’UNICEF</a:t>
            </a:r>
            <a:r>
              <a:rPr lang="en-US" sz="2250" dirty="0">
                <a:solidFill>
                  <a:srgbClr val="0D0D0D"/>
                </a:solidFill>
                <a:latin typeface="Poppins Light"/>
                <a:ea typeface="+mn-lt"/>
                <a:cs typeface="+mn-lt"/>
              </a:rPr>
              <a:t> </a:t>
            </a:r>
            <a:r>
              <a:rPr lang="en-US" sz="2250" dirty="0" err="1">
                <a:solidFill>
                  <a:srgbClr val="0D0D0D"/>
                </a:solidFill>
                <a:latin typeface="Poppins Light"/>
                <a:ea typeface="+mn-lt"/>
                <a:cs typeface="+mn-lt"/>
              </a:rPr>
              <a:t>ou</a:t>
            </a:r>
            <a:r>
              <a:rPr lang="en-US" sz="2250" dirty="0">
                <a:solidFill>
                  <a:srgbClr val="0D0D0D"/>
                </a:solidFill>
                <a:latin typeface="Poppins Light"/>
                <a:ea typeface="+mn-lt"/>
                <a:cs typeface="+mn-lt"/>
              </a:rPr>
              <a:t> à </a:t>
            </a:r>
            <a:r>
              <a:rPr lang="en-US" sz="2250" dirty="0" err="1">
                <a:solidFill>
                  <a:srgbClr val="0D0D0D"/>
                </a:solidFill>
                <a:latin typeface="Poppins Light"/>
                <a:ea typeface="+mn-lt"/>
                <a:cs typeface="+mn-lt"/>
              </a:rPr>
              <a:t>un·e</a:t>
            </a:r>
            <a:r>
              <a:rPr lang="en-US" sz="2250" dirty="0">
                <a:solidFill>
                  <a:srgbClr val="0D0D0D"/>
                </a:solidFill>
                <a:latin typeface="Poppins Light"/>
                <a:ea typeface="+mn-lt"/>
                <a:cs typeface="+mn-lt"/>
              </a:rPr>
              <a:t> </a:t>
            </a:r>
            <a:r>
              <a:rPr lang="en-US" sz="2250" dirty="0" err="1">
                <a:solidFill>
                  <a:srgbClr val="0D0D0D"/>
                </a:solidFill>
                <a:latin typeface="Poppins Light"/>
                <a:ea typeface="+mn-lt"/>
                <a:cs typeface="+mn-lt"/>
              </a:rPr>
              <a:t>animateur·trice</a:t>
            </a:r>
            <a:r>
              <a:rPr lang="en-US" sz="2250" dirty="0">
                <a:solidFill>
                  <a:srgbClr val="0D0D0D"/>
                </a:solidFill>
                <a:latin typeface="Poppins Light"/>
                <a:ea typeface="+mn-lt"/>
                <a:cs typeface="+mn-lt"/>
              </a:rPr>
              <a:t> avec </a:t>
            </a:r>
            <a:r>
              <a:rPr lang="en-US" sz="2250" dirty="0" err="1">
                <a:solidFill>
                  <a:srgbClr val="0D0D0D"/>
                </a:solidFill>
                <a:latin typeface="Poppins Light"/>
                <a:ea typeface="+mn-lt"/>
                <a:cs typeface="+mn-lt"/>
              </a:rPr>
              <a:t>lequel</a:t>
            </a:r>
            <a:r>
              <a:rPr lang="en-US" sz="2250" dirty="0">
                <a:solidFill>
                  <a:srgbClr val="0D0D0D"/>
                </a:solidFill>
                <a:latin typeface="Poppins Light"/>
                <a:ea typeface="+mn-lt"/>
                <a:cs typeface="+mn-lt"/>
              </a:rPr>
              <a:t> </a:t>
            </a:r>
            <a:r>
              <a:rPr lang="en-US" sz="2250" dirty="0" err="1">
                <a:solidFill>
                  <a:srgbClr val="0D0D0D"/>
                </a:solidFill>
                <a:latin typeface="Poppins Light"/>
                <a:ea typeface="+mn-lt"/>
                <a:cs typeface="+mn-lt"/>
              </a:rPr>
              <a:t>ou</a:t>
            </a:r>
            <a:r>
              <a:rPr lang="en-US" sz="2250" dirty="0">
                <a:solidFill>
                  <a:srgbClr val="0D0D0D"/>
                </a:solidFill>
                <a:latin typeface="Poppins Light"/>
                <a:ea typeface="+mn-lt"/>
                <a:cs typeface="+mn-lt"/>
              </a:rPr>
              <a:t> </a:t>
            </a:r>
            <a:r>
              <a:rPr lang="en-US" sz="2250" dirty="0" err="1">
                <a:solidFill>
                  <a:srgbClr val="0D0D0D"/>
                </a:solidFill>
                <a:latin typeface="Poppins Light"/>
                <a:ea typeface="+mn-lt"/>
                <a:cs typeface="+mn-lt"/>
              </a:rPr>
              <a:t>laquelle</a:t>
            </a:r>
            <a:r>
              <a:rPr lang="en-US" sz="2250" dirty="0">
                <a:solidFill>
                  <a:srgbClr val="0D0D0D"/>
                </a:solidFill>
                <a:latin typeface="Poppins Light"/>
                <a:ea typeface="+mn-lt"/>
                <a:cs typeface="+mn-lt"/>
              </a:rPr>
              <a:t> </a:t>
            </a:r>
            <a:r>
              <a:rPr lang="en-US" sz="2250" dirty="0" err="1">
                <a:solidFill>
                  <a:srgbClr val="0D0D0D"/>
                </a:solidFill>
                <a:latin typeface="Poppins Light"/>
                <a:ea typeface="+mn-lt"/>
                <a:cs typeface="+mn-lt"/>
              </a:rPr>
              <a:t>vous</a:t>
            </a:r>
            <a:r>
              <a:rPr lang="en-US" sz="2250" dirty="0">
                <a:solidFill>
                  <a:srgbClr val="0D0D0D"/>
                </a:solidFill>
                <a:latin typeface="Poppins Light"/>
                <a:ea typeface="+mn-lt"/>
                <a:cs typeface="+mn-lt"/>
              </a:rPr>
              <a:t> </a:t>
            </a:r>
            <a:r>
              <a:rPr lang="en-US" sz="2250" dirty="0" err="1">
                <a:solidFill>
                  <a:srgbClr val="0D0D0D"/>
                </a:solidFill>
                <a:latin typeface="Poppins Light"/>
                <a:ea typeface="+mn-lt"/>
                <a:cs typeface="+mn-lt"/>
              </a:rPr>
              <a:t>vous</a:t>
            </a:r>
            <a:r>
              <a:rPr lang="en-US" sz="2250" dirty="0">
                <a:solidFill>
                  <a:srgbClr val="0D0D0D"/>
                </a:solidFill>
                <a:latin typeface="Poppins Light"/>
                <a:ea typeface="+mn-lt"/>
                <a:cs typeface="+mn-lt"/>
              </a:rPr>
              <a:t> </a:t>
            </a:r>
            <a:r>
              <a:rPr lang="en-US" sz="2250" dirty="0" err="1">
                <a:solidFill>
                  <a:srgbClr val="0D0D0D"/>
                </a:solidFill>
                <a:latin typeface="Poppins Light"/>
                <a:ea typeface="+mn-lt"/>
                <a:cs typeface="+mn-lt"/>
              </a:rPr>
              <a:t>sentez</a:t>
            </a:r>
            <a:r>
              <a:rPr lang="en-US" sz="2250" dirty="0">
                <a:solidFill>
                  <a:srgbClr val="0D0D0D"/>
                </a:solidFill>
                <a:latin typeface="Poppins Light"/>
                <a:ea typeface="+mn-lt"/>
                <a:cs typeface="+mn-lt"/>
              </a:rPr>
              <a:t> </a:t>
            </a:r>
            <a:r>
              <a:rPr lang="en-US" sz="2250" dirty="0" err="1">
                <a:solidFill>
                  <a:srgbClr val="0D0D0D"/>
                </a:solidFill>
                <a:latin typeface="Poppins Light"/>
                <a:ea typeface="+mn-lt"/>
                <a:cs typeface="+mn-lt"/>
              </a:rPr>
              <a:t>suffisamment</a:t>
            </a:r>
            <a:r>
              <a:rPr lang="en-US" sz="2250" dirty="0">
                <a:solidFill>
                  <a:srgbClr val="0D0D0D"/>
                </a:solidFill>
                <a:latin typeface="Poppins Light"/>
                <a:ea typeface="+mn-lt"/>
                <a:cs typeface="+mn-lt"/>
              </a:rPr>
              <a:t> à </a:t>
            </a:r>
            <a:r>
              <a:rPr lang="en-US" sz="2250" dirty="0" err="1">
                <a:solidFill>
                  <a:srgbClr val="0D0D0D"/>
                </a:solidFill>
                <a:latin typeface="Poppins Light"/>
                <a:ea typeface="+mn-lt"/>
                <a:cs typeface="+mn-lt"/>
              </a:rPr>
              <a:t>l’aise</a:t>
            </a:r>
            <a:r>
              <a:rPr lang="en-US" sz="2250" dirty="0">
                <a:solidFill>
                  <a:srgbClr val="0D0D0D"/>
                </a:solidFill>
                <a:latin typeface="Poppins Light"/>
                <a:ea typeface="+mn-lt"/>
                <a:cs typeface="+mn-lt"/>
              </a:rPr>
              <a:t> pour </a:t>
            </a:r>
            <a:r>
              <a:rPr lang="en-US" sz="2250" dirty="0" err="1">
                <a:solidFill>
                  <a:srgbClr val="0D0D0D"/>
                </a:solidFill>
                <a:latin typeface="Poppins Light"/>
                <a:ea typeface="+mn-lt"/>
                <a:cs typeface="+mn-lt"/>
              </a:rPr>
              <a:t>parler</a:t>
            </a:r>
            <a:r>
              <a:rPr lang="en-US" sz="2250" dirty="0">
                <a:solidFill>
                  <a:srgbClr val="0D0D0D"/>
                </a:solidFill>
                <a:latin typeface="Poppins Light"/>
                <a:ea typeface="+mn-lt"/>
                <a:cs typeface="+mn-lt"/>
              </a:rPr>
              <a:t>.</a:t>
            </a:r>
            <a:endParaRPr lang="en-US">
              <a:latin typeface="Poppins Light"/>
              <a:cs typeface="Poppins Light"/>
            </a:endParaRPr>
          </a:p>
          <a:p>
            <a:pPr marL="0" indent="0" algn="l">
              <a:lnSpc>
                <a:spcPts val="3375"/>
              </a:lnSpc>
              <a:buNone/>
            </a:pPr>
            <a:endParaRPr lang="en-US" sz="2250" dirty="0">
              <a:solidFill>
                <a:srgbClr val="0D0D0D"/>
              </a:solidFill>
              <a:latin typeface="Poppins Regular"/>
              <a:cs typeface="Poppins Regul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bg>
      <p:bgPr>
        <a:solidFill>
          <a:srgbClr val="2B4561"/>
        </a:solidFill>
        <a:effectLst/>
      </p:bgPr>
    </p:bg>
    <p:spTree>
      <p:nvGrpSpPr>
        <p:cNvPr id="1" name=""/>
        <p:cNvGrpSpPr/>
        <p:nvPr/>
      </p:nvGrpSpPr>
      <p:grpSpPr>
        <a:xfrm>
          <a:off x="0" y="0"/>
          <a:ext cx="0" cy="0"/>
          <a:chOff x="0" y="0"/>
          <a:chExt cx="0" cy="0"/>
        </a:xfrm>
      </p:grpSpPr>
      <p:pic>
        <p:nvPicPr>
          <p:cNvPr id="2" name="Frame 209558490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7419975" cy="10287000"/>
          </a:xfrm>
          <a:prstGeom prst="rect">
            <a:avLst/>
          </a:prstGeom>
        </p:spPr>
      </p:pic>
      <p:sp>
        <p:nvSpPr>
          <p:cNvPr id="3" name="In your groups discuss the following What values are you bringing to the workshop How do we demonstrate or uphold these values What should the group ground rules be for this workshop"/>
          <p:cNvSpPr/>
          <p:nvPr/>
        </p:nvSpPr>
        <p:spPr>
          <a:xfrm>
            <a:off x="8286750" y="3038475"/>
            <a:ext cx="9067800" cy="4200525"/>
          </a:xfrm>
          <a:prstGeom prst="rect">
            <a:avLst/>
          </a:prstGeom>
          <a:noFill/>
          <a:ln/>
        </p:spPr>
        <p:txBody>
          <a:bodyPr wrap="square" lIns="0" tIns="0" rIns="0" bIns="0" rtlCol="0" anchor="t"/>
          <a:lstStyle/>
          <a:p>
            <a:r>
              <a:rPr lang="en-US" sz="4200" dirty="0">
                <a:solidFill>
                  <a:srgbClr val="FFFFFF"/>
                </a:solidFill>
                <a:latin typeface="Poppins SemiBold"/>
                <a:ea typeface="+mn-lt"/>
                <a:cs typeface="+mn-lt"/>
              </a:rPr>
              <a:t>Dans </a:t>
            </a:r>
            <a:r>
              <a:rPr lang="en-US" sz="4200" err="1">
                <a:solidFill>
                  <a:srgbClr val="FFFFFF"/>
                </a:solidFill>
                <a:latin typeface="Poppins SemiBold"/>
                <a:ea typeface="+mn-lt"/>
                <a:cs typeface="+mn-lt"/>
              </a:rPr>
              <a:t>vos</a:t>
            </a:r>
            <a:r>
              <a:rPr lang="en-US" sz="4200" dirty="0">
                <a:solidFill>
                  <a:srgbClr val="FFFFFF"/>
                </a:solidFill>
                <a:latin typeface="Poppins SemiBold"/>
                <a:ea typeface="+mn-lt"/>
                <a:cs typeface="+mn-lt"/>
              </a:rPr>
              <a:t> </a:t>
            </a:r>
            <a:r>
              <a:rPr lang="en-US" sz="4200" err="1">
                <a:solidFill>
                  <a:srgbClr val="FFFFFF"/>
                </a:solidFill>
                <a:latin typeface="Poppins SemiBold"/>
                <a:ea typeface="+mn-lt"/>
                <a:cs typeface="+mn-lt"/>
              </a:rPr>
              <a:t>groupes</a:t>
            </a:r>
            <a:r>
              <a:rPr lang="en-US" sz="4200" dirty="0">
                <a:solidFill>
                  <a:srgbClr val="FFFFFF"/>
                </a:solidFill>
                <a:latin typeface="Poppins SemiBold"/>
                <a:ea typeface="+mn-lt"/>
                <a:cs typeface="+mn-lt"/>
              </a:rPr>
              <a:t> </a:t>
            </a:r>
            <a:r>
              <a:rPr lang="en-US" sz="4200" err="1">
                <a:solidFill>
                  <a:srgbClr val="FFFFFF"/>
                </a:solidFill>
                <a:latin typeface="Poppins SemiBold"/>
                <a:ea typeface="+mn-lt"/>
                <a:cs typeface="+mn-lt"/>
              </a:rPr>
              <a:t>respectifs</a:t>
            </a:r>
            <a:r>
              <a:rPr lang="en-US" sz="4200" dirty="0">
                <a:solidFill>
                  <a:srgbClr val="FFFFFF"/>
                </a:solidFill>
                <a:latin typeface="Poppins SemiBold"/>
                <a:ea typeface="+mn-lt"/>
                <a:cs typeface="+mn-lt"/>
              </a:rPr>
              <a:t>, </a:t>
            </a:r>
            <a:r>
              <a:rPr lang="en-US" sz="4200" err="1">
                <a:solidFill>
                  <a:srgbClr val="FFFFFF"/>
                </a:solidFill>
                <a:latin typeface="Poppins SemiBold"/>
                <a:ea typeface="+mn-lt"/>
                <a:cs typeface="+mn-lt"/>
              </a:rPr>
              <a:t>discutez</a:t>
            </a:r>
            <a:r>
              <a:rPr lang="en-US" sz="4200" dirty="0">
                <a:solidFill>
                  <a:srgbClr val="FFFFFF"/>
                </a:solidFill>
                <a:latin typeface="Poppins SemiBold"/>
                <a:ea typeface="+mn-lt"/>
                <a:cs typeface="+mn-lt"/>
              </a:rPr>
              <a:t> des points </a:t>
            </a:r>
            <a:r>
              <a:rPr lang="en-US" sz="4200" err="1">
                <a:solidFill>
                  <a:srgbClr val="FFFFFF"/>
                </a:solidFill>
                <a:latin typeface="Poppins SemiBold"/>
                <a:ea typeface="+mn-lt"/>
                <a:cs typeface="+mn-lt"/>
              </a:rPr>
              <a:t>suivants</a:t>
            </a:r>
            <a:r>
              <a:rPr lang="en-US" sz="4200" dirty="0">
                <a:solidFill>
                  <a:srgbClr val="FFFFFF"/>
                </a:solidFill>
                <a:latin typeface="Poppins SemiBold"/>
                <a:ea typeface="+mn-lt"/>
                <a:cs typeface="+mn-lt"/>
              </a:rPr>
              <a:t> : </a:t>
            </a:r>
            <a:endParaRPr lang="en-US" dirty="0">
              <a:latin typeface="Poppins SemiBold"/>
            </a:endParaRPr>
          </a:p>
          <a:p>
            <a:r>
              <a:rPr lang="en-US" sz="4200" dirty="0">
                <a:solidFill>
                  <a:srgbClr val="FFFFFF"/>
                </a:solidFill>
                <a:latin typeface="Poppins SemiBold"/>
                <a:ea typeface="Poppins SemiBold" pitchFamily="34" charset="-122"/>
                <a:cs typeface="Poppins SemiBold"/>
              </a:rPr>
              <a:t> 
</a:t>
            </a:r>
            <a:r>
              <a:rPr lang="en-US" sz="2800" dirty="0">
                <a:solidFill>
                  <a:srgbClr val="FFFFFF"/>
                </a:solidFill>
                <a:latin typeface="Poppins Light"/>
                <a:ea typeface="+mn-lt"/>
                <a:cs typeface="+mn-lt"/>
              </a:rPr>
              <a:t>Quelles </a:t>
            </a:r>
            <a:r>
              <a:rPr lang="en-US" sz="2800" err="1">
                <a:solidFill>
                  <a:srgbClr val="FFFFFF"/>
                </a:solidFill>
                <a:latin typeface="Poppins Light"/>
                <a:ea typeface="+mn-lt"/>
                <a:cs typeface="+mn-lt"/>
              </a:rPr>
              <a:t>valeurs</a:t>
            </a:r>
            <a:r>
              <a:rPr lang="en-US" sz="2800" dirty="0">
                <a:solidFill>
                  <a:srgbClr val="FFFFFF"/>
                </a:solidFill>
                <a:latin typeface="Poppins Light"/>
                <a:ea typeface="+mn-lt"/>
                <a:cs typeface="+mn-lt"/>
              </a:rPr>
              <a:t> </a:t>
            </a:r>
            <a:r>
              <a:rPr lang="en-US" sz="2800" err="1">
                <a:solidFill>
                  <a:srgbClr val="FFFFFF"/>
                </a:solidFill>
                <a:latin typeface="Poppins Light"/>
                <a:ea typeface="+mn-lt"/>
                <a:cs typeface="+mn-lt"/>
              </a:rPr>
              <a:t>avez-vous</a:t>
            </a:r>
            <a:r>
              <a:rPr lang="en-US" sz="2800" dirty="0">
                <a:solidFill>
                  <a:srgbClr val="FFFFFF"/>
                </a:solidFill>
                <a:latin typeface="Poppins Light"/>
                <a:ea typeface="+mn-lt"/>
                <a:cs typeface="+mn-lt"/>
              </a:rPr>
              <a:t> à </a:t>
            </a:r>
            <a:r>
              <a:rPr lang="en-US" sz="2800" err="1">
                <a:solidFill>
                  <a:srgbClr val="FFFFFF"/>
                </a:solidFill>
                <a:latin typeface="Poppins Light"/>
                <a:ea typeface="+mn-lt"/>
                <a:cs typeface="+mn-lt"/>
              </a:rPr>
              <a:t>cœur</a:t>
            </a:r>
            <a:r>
              <a:rPr lang="en-US" sz="2800" dirty="0">
                <a:solidFill>
                  <a:srgbClr val="FFFFFF"/>
                </a:solidFill>
                <a:latin typeface="Poppins Light"/>
                <a:ea typeface="+mn-lt"/>
                <a:cs typeface="+mn-lt"/>
              </a:rPr>
              <a:t> de </a:t>
            </a:r>
            <a:r>
              <a:rPr lang="en-US" sz="2800" err="1">
                <a:solidFill>
                  <a:srgbClr val="FFFFFF"/>
                </a:solidFill>
                <a:latin typeface="Poppins Light"/>
                <a:ea typeface="+mn-lt"/>
                <a:cs typeface="+mn-lt"/>
              </a:rPr>
              <a:t>partager</a:t>
            </a:r>
            <a:r>
              <a:rPr lang="en-US" sz="2800" dirty="0">
                <a:solidFill>
                  <a:srgbClr val="FFFFFF"/>
                </a:solidFill>
                <a:latin typeface="Poppins Light"/>
                <a:ea typeface="+mn-lt"/>
                <a:cs typeface="+mn-lt"/>
              </a:rPr>
              <a:t> avec les participants de </a:t>
            </a:r>
            <a:r>
              <a:rPr lang="en-US" sz="2800" err="1">
                <a:solidFill>
                  <a:srgbClr val="FFFFFF"/>
                </a:solidFill>
                <a:latin typeface="Poppins Light"/>
                <a:ea typeface="+mn-lt"/>
                <a:cs typeface="+mn-lt"/>
              </a:rPr>
              <a:t>l’atelier</a:t>
            </a:r>
            <a:r>
              <a:rPr lang="en-US" sz="2800" dirty="0">
                <a:solidFill>
                  <a:srgbClr val="FFFFFF"/>
                </a:solidFill>
                <a:latin typeface="Poppins Light"/>
                <a:ea typeface="+mn-lt"/>
                <a:cs typeface="+mn-lt"/>
              </a:rPr>
              <a:t> ? </a:t>
            </a:r>
            <a:endParaRPr lang="en-US" sz="2800">
              <a:solidFill>
                <a:srgbClr val="000000"/>
              </a:solidFill>
              <a:latin typeface="Poppins Light"/>
              <a:ea typeface="Calibri"/>
              <a:cs typeface="Poppins SemiBold"/>
            </a:endParaRPr>
          </a:p>
          <a:p>
            <a:r>
              <a:rPr lang="en-US" sz="2800" dirty="0">
                <a:solidFill>
                  <a:srgbClr val="FFFFFF"/>
                </a:solidFill>
                <a:latin typeface="Poppins Light"/>
                <a:ea typeface="+mn-lt"/>
                <a:cs typeface="+mn-lt"/>
              </a:rPr>
              <a:t>Comment faire pour </a:t>
            </a:r>
            <a:r>
              <a:rPr lang="en-US" sz="2800" err="1">
                <a:solidFill>
                  <a:srgbClr val="FFFFFF"/>
                </a:solidFill>
                <a:latin typeface="Poppins Light"/>
                <a:ea typeface="+mn-lt"/>
                <a:cs typeface="+mn-lt"/>
              </a:rPr>
              <a:t>mettre</a:t>
            </a:r>
            <a:r>
              <a:rPr lang="en-US" sz="2800" dirty="0">
                <a:solidFill>
                  <a:srgbClr val="FFFFFF"/>
                </a:solidFill>
                <a:latin typeface="Poppins Light"/>
                <a:ea typeface="+mn-lt"/>
                <a:cs typeface="+mn-lt"/>
              </a:rPr>
              <a:t> </a:t>
            </a:r>
            <a:r>
              <a:rPr lang="en-US" sz="2800" err="1">
                <a:solidFill>
                  <a:srgbClr val="FFFFFF"/>
                </a:solidFill>
                <a:latin typeface="Poppins Light"/>
                <a:ea typeface="+mn-lt"/>
                <a:cs typeface="+mn-lt"/>
              </a:rPr>
              <a:t>en</a:t>
            </a:r>
            <a:r>
              <a:rPr lang="en-US" sz="2800" dirty="0">
                <a:solidFill>
                  <a:srgbClr val="FFFFFF"/>
                </a:solidFill>
                <a:latin typeface="Poppins Light"/>
                <a:ea typeface="+mn-lt"/>
                <a:cs typeface="+mn-lt"/>
              </a:rPr>
              <a:t> pratique </a:t>
            </a:r>
            <a:r>
              <a:rPr lang="en-US" sz="2800" err="1">
                <a:solidFill>
                  <a:srgbClr val="FFFFFF"/>
                </a:solidFill>
                <a:latin typeface="Poppins Light"/>
                <a:ea typeface="+mn-lt"/>
                <a:cs typeface="+mn-lt"/>
              </a:rPr>
              <a:t>ou</a:t>
            </a:r>
            <a:r>
              <a:rPr lang="en-US" sz="2800" dirty="0">
                <a:solidFill>
                  <a:srgbClr val="FFFFFF"/>
                </a:solidFill>
                <a:latin typeface="Poppins Light"/>
                <a:ea typeface="+mn-lt"/>
                <a:cs typeface="+mn-lt"/>
              </a:rPr>
              <a:t> respecter </a:t>
            </a:r>
            <a:r>
              <a:rPr lang="en-US" sz="2800" err="1">
                <a:solidFill>
                  <a:srgbClr val="FFFFFF"/>
                </a:solidFill>
                <a:latin typeface="Poppins Light"/>
                <a:ea typeface="+mn-lt"/>
                <a:cs typeface="+mn-lt"/>
              </a:rPr>
              <a:t>ces</a:t>
            </a:r>
            <a:r>
              <a:rPr lang="en-US" sz="2800" dirty="0">
                <a:solidFill>
                  <a:srgbClr val="FFFFFF"/>
                </a:solidFill>
                <a:latin typeface="Poppins Light"/>
                <a:ea typeface="+mn-lt"/>
                <a:cs typeface="+mn-lt"/>
              </a:rPr>
              <a:t> </a:t>
            </a:r>
            <a:r>
              <a:rPr lang="en-US" sz="2800" err="1">
                <a:solidFill>
                  <a:srgbClr val="FFFFFF"/>
                </a:solidFill>
                <a:latin typeface="Poppins Light"/>
                <a:ea typeface="+mn-lt"/>
                <a:cs typeface="+mn-lt"/>
              </a:rPr>
              <a:t>valeurs</a:t>
            </a:r>
            <a:r>
              <a:rPr lang="en-US" sz="2800" dirty="0">
                <a:solidFill>
                  <a:srgbClr val="FFFFFF"/>
                </a:solidFill>
                <a:latin typeface="Poppins Light"/>
                <a:ea typeface="+mn-lt"/>
                <a:cs typeface="+mn-lt"/>
              </a:rPr>
              <a:t> ? </a:t>
            </a:r>
            <a:endParaRPr lang="en-US" sz="2800">
              <a:latin typeface="Poppins Light"/>
              <a:cs typeface="Poppins Light"/>
            </a:endParaRPr>
          </a:p>
          <a:p>
            <a:r>
              <a:rPr lang="en-US" sz="2800" dirty="0">
                <a:solidFill>
                  <a:srgbClr val="FFFFFF"/>
                </a:solidFill>
                <a:latin typeface="Poppins Light"/>
                <a:ea typeface="+mn-lt"/>
                <a:cs typeface="+mn-lt"/>
              </a:rPr>
              <a:t>Que </a:t>
            </a:r>
            <a:r>
              <a:rPr lang="en-US" sz="2800" err="1">
                <a:solidFill>
                  <a:srgbClr val="FFFFFF"/>
                </a:solidFill>
                <a:latin typeface="Poppins Light"/>
                <a:ea typeface="+mn-lt"/>
                <a:cs typeface="+mn-lt"/>
              </a:rPr>
              <a:t>devrions</a:t>
            </a:r>
            <a:r>
              <a:rPr lang="en-US" sz="2800" dirty="0">
                <a:solidFill>
                  <a:srgbClr val="FFFFFF"/>
                </a:solidFill>
                <a:latin typeface="Poppins Light"/>
                <a:ea typeface="+mn-lt"/>
                <a:cs typeface="+mn-lt"/>
              </a:rPr>
              <a:t>-nous </a:t>
            </a:r>
            <a:r>
              <a:rPr lang="en-US" sz="2800" err="1">
                <a:solidFill>
                  <a:srgbClr val="FFFFFF"/>
                </a:solidFill>
                <a:latin typeface="Poppins Light"/>
                <a:ea typeface="+mn-lt"/>
                <a:cs typeface="+mn-lt"/>
              </a:rPr>
              <a:t>attendre</a:t>
            </a:r>
            <a:r>
              <a:rPr lang="en-US" sz="2800" dirty="0">
                <a:solidFill>
                  <a:srgbClr val="FFFFFF"/>
                </a:solidFill>
                <a:latin typeface="Poppins Light"/>
                <a:ea typeface="+mn-lt"/>
                <a:cs typeface="+mn-lt"/>
              </a:rPr>
              <a:t> les </a:t>
            </a:r>
            <a:r>
              <a:rPr lang="en-US" sz="2800" err="1">
                <a:solidFill>
                  <a:srgbClr val="FFFFFF"/>
                </a:solidFill>
                <a:latin typeface="Poppins Light"/>
                <a:ea typeface="+mn-lt"/>
                <a:cs typeface="+mn-lt"/>
              </a:rPr>
              <a:t>uns</a:t>
            </a:r>
            <a:r>
              <a:rPr lang="en-US" sz="2800" dirty="0">
                <a:solidFill>
                  <a:srgbClr val="FFFFFF"/>
                </a:solidFill>
                <a:latin typeface="Poppins Light"/>
                <a:ea typeface="+mn-lt"/>
                <a:cs typeface="+mn-lt"/>
              </a:rPr>
              <a:t> des </a:t>
            </a:r>
            <a:r>
              <a:rPr lang="en-US" sz="2800" err="1">
                <a:solidFill>
                  <a:srgbClr val="FFFFFF"/>
                </a:solidFill>
                <a:latin typeface="Poppins Light"/>
                <a:ea typeface="+mn-lt"/>
                <a:cs typeface="+mn-lt"/>
              </a:rPr>
              <a:t>autres</a:t>
            </a:r>
            <a:r>
              <a:rPr lang="en-US" sz="2800" dirty="0">
                <a:solidFill>
                  <a:srgbClr val="FFFFFF"/>
                </a:solidFill>
                <a:latin typeface="Poppins Light"/>
                <a:ea typeface="+mn-lt"/>
                <a:cs typeface="+mn-lt"/>
              </a:rPr>
              <a:t> pendant </a:t>
            </a:r>
            <a:r>
              <a:rPr lang="en-US" sz="2800" err="1">
                <a:solidFill>
                  <a:srgbClr val="FFFFFF"/>
                </a:solidFill>
                <a:latin typeface="Poppins Light"/>
                <a:ea typeface="+mn-lt"/>
                <a:cs typeface="+mn-lt"/>
              </a:rPr>
              <a:t>cet</a:t>
            </a:r>
            <a:r>
              <a:rPr lang="en-US" sz="2800" dirty="0">
                <a:solidFill>
                  <a:srgbClr val="FFFFFF"/>
                </a:solidFill>
                <a:latin typeface="Poppins Light"/>
                <a:ea typeface="+mn-lt"/>
                <a:cs typeface="+mn-lt"/>
              </a:rPr>
              <a:t> atelier ?  </a:t>
            </a:r>
            <a:endParaRPr lang="en-US" sz="2800">
              <a:latin typeface="Poppins Light"/>
              <a:cs typeface="Poppins Light"/>
            </a:endParaRPr>
          </a:p>
          <a:p>
            <a:pPr>
              <a:lnSpc>
                <a:spcPts val="4125"/>
              </a:lnSpc>
              <a:spcAft>
                <a:spcPts val="1050"/>
              </a:spcAft>
            </a:pPr>
            <a:r>
              <a:rPr lang="en-US" sz="2700" dirty="0">
                <a:solidFill>
                  <a:srgbClr val="FFFFFF"/>
                </a:solidFill>
                <a:latin typeface="Poppins SemiBold"/>
                <a:ea typeface="Poppins SemiBold" pitchFamily="34" charset="-122"/>
                <a:cs typeface="Poppins SemiBold"/>
              </a:rPr>
              <a:t>
</a:t>
            </a:r>
            <a:endParaRPr lang="en-US" sz="4200">
              <a:latin typeface="Poppins SemiBold"/>
              <a:ea typeface="Calibri"/>
              <a:cs typeface="Poppins SemiBold"/>
            </a:endParaRPr>
          </a:p>
        </p:txBody>
      </p:sp>
      <p:sp>
        <p:nvSpPr>
          <p:cNvPr id="4" name="Setting Ground Rules"/>
          <p:cNvSpPr/>
          <p:nvPr/>
        </p:nvSpPr>
        <p:spPr>
          <a:xfrm>
            <a:off x="619125" y="2857500"/>
            <a:ext cx="6210300" cy="3429000"/>
          </a:xfrm>
          <a:prstGeom prst="rect">
            <a:avLst/>
          </a:prstGeom>
          <a:noFill/>
          <a:ln/>
        </p:spPr>
        <p:txBody>
          <a:bodyPr wrap="square" lIns="0" tIns="0" rIns="0" bIns="0" rtlCol="0" anchor="t"/>
          <a:lstStyle/>
          <a:p>
            <a:r>
              <a:rPr lang="en-US" sz="7500" b="1" err="1">
                <a:solidFill>
                  <a:srgbClr val="FFFFFF"/>
                </a:solidFill>
                <a:latin typeface="Poppins SemiBold"/>
                <a:ea typeface="+mn-lt"/>
                <a:cs typeface="+mn-lt"/>
              </a:rPr>
              <a:t>Instaurer</a:t>
            </a:r>
            <a:r>
              <a:rPr lang="en-US" sz="7500" b="1" dirty="0">
                <a:solidFill>
                  <a:srgbClr val="FFFFFF"/>
                </a:solidFill>
                <a:latin typeface="Poppins SemiBold"/>
                <a:ea typeface="+mn-lt"/>
                <a:cs typeface="+mn-lt"/>
              </a:rPr>
              <a:t> </a:t>
            </a:r>
            <a:r>
              <a:rPr lang="en-US" sz="7500" b="1">
                <a:solidFill>
                  <a:srgbClr val="FFFFFF"/>
                </a:solidFill>
                <a:latin typeface="Poppins SemiBold"/>
                <a:ea typeface="+mn-lt"/>
                <a:cs typeface="+mn-lt"/>
              </a:rPr>
              <a:t>des </a:t>
            </a:r>
            <a:r>
              <a:rPr lang="en-US" sz="7500" b="1" err="1">
                <a:solidFill>
                  <a:srgbClr val="FFFFFF"/>
                </a:solidFill>
                <a:latin typeface="Poppins SemiBold"/>
                <a:ea typeface="+mn-lt"/>
                <a:cs typeface="+mn-lt"/>
              </a:rPr>
              <a:t>règles</a:t>
            </a:r>
            <a:r>
              <a:rPr lang="en-US" sz="7500" b="1" dirty="0">
                <a:solidFill>
                  <a:srgbClr val="FFFFFF"/>
                </a:solidFill>
                <a:latin typeface="Poppins SemiBold"/>
                <a:ea typeface="+mn-lt"/>
                <a:cs typeface="+mn-lt"/>
              </a:rPr>
              <a:t> </a:t>
            </a:r>
            <a:r>
              <a:rPr lang="en-US" sz="7500" b="1">
                <a:solidFill>
                  <a:srgbClr val="FFFFFF"/>
                </a:solidFill>
                <a:latin typeface="Poppins SemiBold"/>
                <a:ea typeface="+mn-lt"/>
                <a:cs typeface="+mn-lt"/>
              </a:rPr>
              <a:t>de base</a:t>
            </a:r>
            <a:endParaRPr lang="en-US">
              <a:latin typeface="Poppins SemiBold"/>
            </a:endParaRPr>
          </a:p>
          <a:p>
            <a:pPr marL="0" indent="0" algn="l">
              <a:lnSpc>
                <a:spcPts val="9000"/>
              </a:lnSpc>
              <a:buNone/>
            </a:pPr>
            <a:endParaRPr lang="en-US" sz="7500" dirty="0">
              <a:solidFill>
                <a:srgbClr val="FFFFFF"/>
              </a:solidFill>
              <a:latin typeface="Poppins SemiBold"/>
              <a:cs typeface="Poppins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bg>
      <p:bgPr>
        <a:solidFill>
          <a:srgbClr val="2B4561"/>
        </a:solidFill>
        <a:effectLst/>
      </p:bgPr>
    </p:bg>
    <p:spTree>
      <p:nvGrpSpPr>
        <p:cNvPr id="1" name=""/>
        <p:cNvGrpSpPr/>
        <p:nvPr/>
      </p:nvGrpSpPr>
      <p:grpSpPr>
        <a:xfrm>
          <a:off x="0" y="0"/>
          <a:ext cx="0" cy="0"/>
          <a:chOff x="0" y="0"/>
          <a:chExt cx="0" cy="0"/>
        </a:xfrm>
      </p:grpSpPr>
      <p:pic>
        <p:nvPicPr>
          <p:cNvPr id="2" name="Frame 209558490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7419975" cy="10287000"/>
          </a:xfrm>
          <a:prstGeom prst="rect">
            <a:avLst/>
          </a:prstGeom>
        </p:spPr>
      </p:pic>
      <p:sp>
        <p:nvSpPr>
          <p:cNvPr id="3" name="Information about the venue Restrooms Emergency rallying point Breakfast lunch snacks dinner WiFi  open access  code Changing money Taking photos  consent The outside world"/>
          <p:cNvSpPr/>
          <p:nvPr/>
        </p:nvSpPr>
        <p:spPr>
          <a:xfrm>
            <a:off x="8286750" y="2324100"/>
            <a:ext cx="9067800" cy="5848350"/>
          </a:xfrm>
          <a:prstGeom prst="rect">
            <a:avLst/>
          </a:prstGeom>
          <a:noFill/>
          <a:ln/>
        </p:spPr>
        <p:txBody>
          <a:bodyPr wrap="square" lIns="0" tIns="0" rIns="0" bIns="0" rtlCol="0" anchor="t"/>
          <a:lstStyle/>
          <a:p>
            <a:r>
              <a:rPr lang="en-US" sz="4200" dirty="0">
                <a:solidFill>
                  <a:srgbClr val="FFFFFF"/>
                </a:solidFill>
                <a:latin typeface="Poppins SemiBold"/>
                <a:ea typeface="Poppins SemiBold" pitchFamily="34" charset="-122"/>
                <a:cs typeface="Poppins SemiBold"/>
              </a:rPr>
              <a:t>
</a:t>
            </a:r>
            <a:r>
              <a:rPr lang="en-US" sz="3200" err="1">
                <a:solidFill>
                  <a:srgbClr val="FFFFFF"/>
                </a:solidFill>
                <a:latin typeface="Poppins Light"/>
                <a:ea typeface="+mn-lt"/>
                <a:cs typeface="+mn-lt"/>
              </a:rPr>
              <a:t>Informations</a:t>
            </a:r>
            <a:r>
              <a:rPr lang="en-US" sz="3200">
                <a:solidFill>
                  <a:srgbClr val="FFFFFF"/>
                </a:solidFill>
                <a:latin typeface="Poppins Light"/>
                <a:ea typeface="+mn-lt"/>
                <a:cs typeface="+mn-lt"/>
              </a:rPr>
              <a:t> sur le lieu de la formation</a:t>
            </a:r>
            <a:endParaRPr lang="en-US" sz="3200">
              <a:solidFill>
                <a:srgbClr val="000000"/>
              </a:solidFill>
              <a:latin typeface="Poppins Light"/>
              <a:ea typeface="Calibri" panose="020F0502020204030204"/>
              <a:cs typeface="Calibri" panose="020F0502020204030204"/>
            </a:endParaRPr>
          </a:p>
          <a:p>
            <a:r>
              <a:rPr lang="en-US" sz="3200">
                <a:solidFill>
                  <a:srgbClr val="FFFFFF"/>
                </a:solidFill>
                <a:latin typeface="Poppins Light"/>
                <a:ea typeface="+mn-lt"/>
                <a:cs typeface="+mn-lt"/>
              </a:rPr>
              <a:t>Toilettes</a:t>
            </a:r>
            <a:endParaRPr lang="en-US" sz="3200">
              <a:latin typeface="Poppins Light"/>
              <a:ea typeface="Calibri" panose="020F0502020204030204"/>
              <a:cs typeface="Calibri" panose="020F0502020204030204"/>
            </a:endParaRPr>
          </a:p>
          <a:p>
            <a:r>
              <a:rPr lang="en-US" sz="3200">
                <a:solidFill>
                  <a:srgbClr val="FFFFFF"/>
                </a:solidFill>
                <a:latin typeface="Poppins Light"/>
                <a:ea typeface="+mn-lt"/>
                <a:cs typeface="+mn-lt"/>
              </a:rPr>
              <a:t>Point de </a:t>
            </a:r>
            <a:r>
              <a:rPr lang="en-US" sz="3200" err="1">
                <a:solidFill>
                  <a:srgbClr val="FFFFFF"/>
                </a:solidFill>
                <a:latin typeface="Poppins Light"/>
                <a:ea typeface="+mn-lt"/>
                <a:cs typeface="+mn-lt"/>
              </a:rPr>
              <a:t>rassemblement</a:t>
            </a:r>
            <a:r>
              <a:rPr lang="en-US" sz="3200" dirty="0">
                <a:solidFill>
                  <a:srgbClr val="FFFFFF"/>
                </a:solidFill>
                <a:latin typeface="Poppins Light"/>
                <a:ea typeface="+mn-lt"/>
                <a:cs typeface="+mn-lt"/>
              </a:rPr>
              <a:t> </a:t>
            </a:r>
            <a:r>
              <a:rPr lang="en-US" sz="3200" err="1">
                <a:solidFill>
                  <a:srgbClr val="FFFFFF"/>
                </a:solidFill>
                <a:latin typeface="Poppins Light"/>
                <a:ea typeface="+mn-lt"/>
                <a:cs typeface="+mn-lt"/>
              </a:rPr>
              <a:t>en</a:t>
            </a:r>
            <a:r>
              <a:rPr lang="en-US" sz="3200" dirty="0">
                <a:solidFill>
                  <a:srgbClr val="FFFFFF"/>
                </a:solidFill>
                <a:latin typeface="Poppins Light"/>
                <a:ea typeface="+mn-lt"/>
                <a:cs typeface="+mn-lt"/>
              </a:rPr>
              <a:t> </a:t>
            </a:r>
            <a:r>
              <a:rPr lang="en-US" sz="3200" err="1">
                <a:solidFill>
                  <a:srgbClr val="FFFFFF"/>
                </a:solidFill>
                <a:latin typeface="Poppins Light"/>
                <a:ea typeface="+mn-lt"/>
                <a:cs typeface="+mn-lt"/>
              </a:rPr>
              <a:t>cas</a:t>
            </a:r>
            <a:r>
              <a:rPr lang="en-US" sz="3200" dirty="0">
                <a:solidFill>
                  <a:srgbClr val="FFFFFF"/>
                </a:solidFill>
                <a:latin typeface="Poppins Light"/>
                <a:ea typeface="+mn-lt"/>
                <a:cs typeface="+mn-lt"/>
              </a:rPr>
              <a:t> </a:t>
            </a:r>
            <a:r>
              <a:rPr lang="en-US" sz="3200" err="1">
                <a:solidFill>
                  <a:srgbClr val="FFFFFF"/>
                </a:solidFill>
                <a:latin typeface="Poppins Light"/>
                <a:ea typeface="+mn-lt"/>
                <a:cs typeface="+mn-lt"/>
              </a:rPr>
              <a:t>d’évacuation</a:t>
            </a:r>
            <a:endParaRPr lang="en-US" sz="3200">
              <a:latin typeface="Poppins Light"/>
              <a:ea typeface="Calibri" panose="020F0502020204030204"/>
              <a:cs typeface="Calibri" panose="020F0502020204030204"/>
            </a:endParaRPr>
          </a:p>
          <a:p>
            <a:r>
              <a:rPr lang="en-US" sz="3200">
                <a:solidFill>
                  <a:srgbClr val="FFFFFF"/>
                </a:solidFill>
                <a:latin typeface="Poppins Light"/>
                <a:ea typeface="+mn-lt"/>
                <a:cs typeface="+mn-lt"/>
              </a:rPr>
              <a:t>Petit-déjeuner, déjeuner, collations, </a:t>
            </a:r>
            <a:r>
              <a:rPr lang="en-US" sz="3200" err="1">
                <a:solidFill>
                  <a:srgbClr val="FFFFFF"/>
                </a:solidFill>
                <a:latin typeface="Poppins Light"/>
                <a:ea typeface="+mn-lt"/>
                <a:cs typeface="+mn-lt"/>
              </a:rPr>
              <a:t>dîner</a:t>
            </a:r>
            <a:endParaRPr lang="en-US" sz="3200">
              <a:latin typeface="Poppins Light"/>
              <a:ea typeface="Calibri" panose="020F0502020204030204"/>
              <a:cs typeface="Calibri" panose="020F0502020204030204"/>
            </a:endParaRPr>
          </a:p>
          <a:p>
            <a:r>
              <a:rPr lang="en-US" sz="3200" err="1">
                <a:solidFill>
                  <a:srgbClr val="FFFFFF"/>
                </a:solidFill>
                <a:latin typeface="Poppins Light"/>
                <a:ea typeface="+mn-lt"/>
                <a:cs typeface="+mn-lt"/>
              </a:rPr>
              <a:t>Wifi</a:t>
            </a:r>
            <a:r>
              <a:rPr lang="en-US" sz="3200">
                <a:solidFill>
                  <a:srgbClr val="FFFFFF"/>
                </a:solidFill>
                <a:latin typeface="Poppins Light"/>
                <a:ea typeface="+mn-lt"/>
                <a:cs typeface="+mn-lt"/>
              </a:rPr>
              <a:t> – </a:t>
            </a:r>
            <a:r>
              <a:rPr lang="en-US" sz="3200" err="1">
                <a:solidFill>
                  <a:srgbClr val="FFFFFF"/>
                </a:solidFill>
                <a:latin typeface="Poppins Light"/>
                <a:ea typeface="+mn-lt"/>
                <a:cs typeface="+mn-lt"/>
              </a:rPr>
              <a:t>accès</a:t>
            </a:r>
            <a:r>
              <a:rPr lang="en-US" sz="3200">
                <a:solidFill>
                  <a:srgbClr val="FFFFFF"/>
                </a:solidFill>
                <a:latin typeface="Poppins Light"/>
                <a:ea typeface="+mn-lt"/>
                <a:cs typeface="+mn-lt"/>
              </a:rPr>
              <a:t> public / code</a:t>
            </a:r>
            <a:endParaRPr lang="en-US" sz="3200">
              <a:latin typeface="Poppins Light"/>
              <a:ea typeface="+mn-lt"/>
              <a:cs typeface="+mn-lt"/>
            </a:endParaRPr>
          </a:p>
          <a:p>
            <a:r>
              <a:rPr lang="en-US" sz="3200">
                <a:solidFill>
                  <a:srgbClr val="FFFFFF"/>
                </a:solidFill>
                <a:latin typeface="Poppins Light"/>
                <a:ea typeface="+mn-lt"/>
                <a:cs typeface="+mn-lt"/>
              </a:rPr>
              <a:t>Services de change</a:t>
            </a:r>
            <a:endParaRPr lang="en-US" sz="3200">
              <a:latin typeface="Poppins Light"/>
              <a:ea typeface="Calibri" panose="020F0502020204030204"/>
              <a:cs typeface="Calibri" panose="020F0502020204030204"/>
            </a:endParaRPr>
          </a:p>
          <a:p>
            <a:r>
              <a:rPr lang="en-US" sz="3200">
                <a:solidFill>
                  <a:srgbClr val="FFFFFF"/>
                </a:solidFill>
                <a:latin typeface="Poppins Light"/>
                <a:ea typeface="+mn-lt"/>
                <a:cs typeface="+mn-lt"/>
              </a:rPr>
              <a:t>Photographies – </a:t>
            </a:r>
            <a:r>
              <a:rPr lang="en-US" sz="3200" err="1">
                <a:solidFill>
                  <a:srgbClr val="FFFFFF"/>
                </a:solidFill>
                <a:latin typeface="Poppins Light"/>
                <a:ea typeface="+mn-lt"/>
                <a:cs typeface="+mn-lt"/>
              </a:rPr>
              <a:t>consentement</a:t>
            </a:r>
            <a:endParaRPr lang="en-US" sz="3200">
              <a:latin typeface="Poppins Light"/>
              <a:ea typeface="Calibri" panose="020F0502020204030204"/>
              <a:cs typeface="Calibri" panose="020F0502020204030204"/>
            </a:endParaRPr>
          </a:p>
          <a:p>
            <a:r>
              <a:rPr lang="en-US" sz="3200">
                <a:solidFill>
                  <a:srgbClr val="FFFFFF"/>
                </a:solidFill>
                <a:latin typeface="Poppins Light"/>
                <a:ea typeface="+mn-lt"/>
                <a:cs typeface="+mn-lt"/>
              </a:rPr>
              <a:t>Environnement </a:t>
            </a:r>
            <a:r>
              <a:rPr lang="en-US" sz="3200" err="1">
                <a:solidFill>
                  <a:srgbClr val="FFFFFF"/>
                </a:solidFill>
                <a:latin typeface="Poppins Light"/>
                <a:ea typeface="+mn-lt"/>
                <a:cs typeface="+mn-lt"/>
              </a:rPr>
              <a:t>extérieur</a:t>
            </a:r>
            <a:endParaRPr lang="en-US" sz="3200">
              <a:latin typeface="Poppins Light"/>
              <a:ea typeface="Calibri" panose="020F0502020204030204"/>
              <a:cs typeface="Calibri" panose="020F0502020204030204"/>
            </a:endParaRPr>
          </a:p>
          <a:p>
            <a:pPr marL="0" indent="0" algn="l">
              <a:lnSpc>
                <a:spcPts val="4125"/>
              </a:lnSpc>
              <a:spcAft>
                <a:spcPts val="1050"/>
              </a:spcAft>
              <a:buNone/>
            </a:pPr>
            <a:endParaRPr lang="en-US" sz="4200" dirty="0">
              <a:solidFill>
                <a:srgbClr val="FFFFFF"/>
              </a:solidFill>
              <a:latin typeface="Poppins SemiBold"/>
              <a:cs typeface="Poppins SemiBold"/>
            </a:endParaRPr>
          </a:p>
        </p:txBody>
      </p:sp>
      <p:sp>
        <p:nvSpPr>
          <p:cNvPr id="4" name="General Info"/>
          <p:cNvSpPr/>
          <p:nvPr/>
        </p:nvSpPr>
        <p:spPr>
          <a:xfrm>
            <a:off x="619125" y="2857500"/>
            <a:ext cx="6210300" cy="1143000"/>
          </a:xfrm>
          <a:prstGeom prst="rect">
            <a:avLst/>
          </a:prstGeom>
          <a:noFill/>
          <a:ln/>
        </p:spPr>
        <p:txBody>
          <a:bodyPr wrap="square" lIns="0" tIns="0" rIns="0" bIns="0" rtlCol="0" anchor="t"/>
          <a:lstStyle/>
          <a:p>
            <a:r>
              <a:rPr lang="en-US" sz="7500" b="1" err="1">
                <a:solidFill>
                  <a:srgbClr val="FFFFFF"/>
                </a:solidFill>
                <a:latin typeface="Poppins SemiBold"/>
                <a:ea typeface="+mn-lt"/>
                <a:cs typeface="+mn-lt"/>
              </a:rPr>
              <a:t>Informations</a:t>
            </a:r>
            <a:r>
              <a:rPr lang="en-US" sz="7500" b="1">
                <a:solidFill>
                  <a:srgbClr val="FFFFFF"/>
                </a:solidFill>
                <a:latin typeface="Poppins SemiBold"/>
                <a:ea typeface="+mn-lt"/>
                <a:cs typeface="+mn-lt"/>
              </a:rPr>
              <a:t> pratiques</a:t>
            </a:r>
            <a:endParaRPr lang="en-US">
              <a:latin typeface="Poppins SemiBold"/>
              <a:cs typeface="Poppins SemiBold"/>
            </a:endParaRPr>
          </a:p>
          <a:p>
            <a:pPr marL="0" indent="0" algn="l">
              <a:lnSpc>
                <a:spcPts val="9000"/>
              </a:lnSpc>
              <a:buNone/>
            </a:pPr>
            <a:endParaRPr lang="en-US" sz="7500" dirty="0">
              <a:solidFill>
                <a:srgbClr val="FFFFFF"/>
              </a:solidFill>
              <a:latin typeface="Poppins SemiBold"/>
              <a:cs typeface="Poppins Semi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293</cp:revision>
  <dcterms:created xsi:type="dcterms:W3CDTF">2024-12-16T14:02:31Z</dcterms:created>
  <dcterms:modified xsi:type="dcterms:W3CDTF">2024-12-16T22:16:45Z</dcterms:modified>
</cp:coreProperties>
</file>