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8" r:id="rId4"/>
    <p:sldMasterId id="2147483668" r:id="rId5"/>
    <p:sldMasterId id="214748367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y="8458200" cx="15049500"/>
  <p:notesSz cx="6858000" cy="9144000"/>
  <p:embeddedFontLst>
    <p:embeddedFont>
      <p:font typeface="Montserrat"/>
      <p:bold r:id="rId27"/>
      <p:boldItalic r:id="rId28"/>
    </p:embeddedFont>
    <p:embeddedFont>
      <p:font typeface="Inter"/>
      <p:regular r:id="rId29"/>
      <p:bold r:id="rId30"/>
    </p:embeddedFont>
    <p:embeddedFont>
      <p:font typeface="Montserrat Black"/>
      <p:bold r:id="rId31"/>
      <p:boldItalic r:id="rId32"/>
    </p:embeddedFont>
    <p:embeddedFont>
      <p:font typeface="Montserrat Light"/>
      <p:regular r:id="rId33"/>
      <p:bold r:id="rId34"/>
      <p:italic r:id="rId35"/>
      <p:boldItalic r:id="rId36"/>
    </p:embeddedFont>
    <p:embeddedFont>
      <p:font typeface="Helvetica Neue"/>
      <p:regular r:id="rId37"/>
      <p:bold r:id="rId38"/>
      <p:italic r:id="rId39"/>
      <p:boldItalic r:id="rId40"/>
    </p:embeddedFont>
    <p:embeddedFont>
      <p:font typeface="Big Shoulders Display Medium"/>
      <p:regular r:id="rId41"/>
      <p:bold r:id="rId42"/>
    </p:embeddedFont>
    <p:embeddedFont>
      <p:font typeface="Gill Sans"/>
      <p:regular r:id="rId43"/>
      <p:bold r:id="rId44"/>
    </p:embeddedFont>
    <p:embeddedFont>
      <p:font typeface="Open Sans Light"/>
      <p:regular r:id="rId45"/>
      <p:bold r:id="rId46"/>
      <p:italic r:id="rId47"/>
      <p:boldItalic r:id="rId48"/>
    </p:embeddedFont>
    <p:embeddedFont>
      <p:font typeface="Ope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53" roundtripDataSignature="AMtx7mh0Skj2hMS48GIjfAY0tVoeudT2D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HelveticaNeue-boldItalic.fntdata"/><Relationship Id="rId42" Type="http://schemas.openxmlformats.org/officeDocument/2006/relationships/font" Target="fonts/BigShouldersDisplayMedium-bold.fntdata"/><Relationship Id="rId41" Type="http://schemas.openxmlformats.org/officeDocument/2006/relationships/font" Target="fonts/BigShouldersDisplayMedium-regular.fntdata"/><Relationship Id="rId44" Type="http://schemas.openxmlformats.org/officeDocument/2006/relationships/font" Target="fonts/GillSans-bold.fntdata"/><Relationship Id="rId43" Type="http://schemas.openxmlformats.org/officeDocument/2006/relationships/font" Target="fonts/GillSans-regular.fntdata"/><Relationship Id="rId46" Type="http://schemas.openxmlformats.org/officeDocument/2006/relationships/font" Target="fonts/OpenSansLight-bold.fntdata"/><Relationship Id="rId45" Type="http://schemas.openxmlformats.org/officeDocument/2006/relationships/font" Target="fonts/OpenSansLight-regular.fntdata"/><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2.xml"/><Relationship Id="rId48" Type="http://schemas.openxmlformats.org/officeDocument/2006/relationships/font" Target="fonts/OpenSansLight-boldItalic.fntdata"/><Relationship Id="rId47" Type="http://schemas.openxmlformats.org/officeDocument/2006/relationships/font" Target="fonts/OpenSansLight-italic.fntdata"/><Relationship Id="rId49" Type="http://schemas.openxmlformats.org/officeDocument/2006/relationships/font" Target="fonts/OpenSans-regular.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MontserratBlack-bold.fntdata"/><Relationship Id="rId30" Type="http://schemas.openxmlformats.org/officeDocument/2006/relationships/font" Target="fonts/Inter-bold.fntdata"/><Relationship Id="rId33" Type="http://schemas.openxmlformats.org/officeDocument/2006/relationships/font" Target="fonts/MontserratLight-regular.fntdata"/><Relationship Id="rId32" Type="http://schemas.openxmlformats.org/officeDocument/2006/relationships/font" Target="fonts/MontserratBlack-boldItalic.fntdata"/><Relationship Id="rId35" Type="http://schemas.openxmlformats.org/officeDocument/2006/relationships/font" Target="fonts/MontserratLight-italic.fntdata"/><Relationship Id="rId34" Type="http://schemas.openxmlformats.org/officeDocument/2006/relationships/font" Target="fonts/MontserratLight-bold.fntdata"/><Relationship Id="rId37" Type="http://schemas.openxmlformats.org/officeDocument/2006/relationships/font" Target="fonts/HelveticaNeue-regular.fntdata"/><Relationship Id="rId36" Type="http://schemas.openxmlformats.org/officeDocument/2006/relationships/font" Target="fonts/MontserratLight-boldItalic.fntdata"/><Relationship Id="rId39" Type="http://schemas.openxmlformats.org/officeDocument/2006/relationships/font" Target="fonts/HelveticaNeue-italic.fntdata"/><Relationship Id="rId38" Type="http://schemas.openxmlformats.org/officeDocument/2006/relationships/font" Target="fonts/HelveticaNeue-bold.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font" Target="fonts/Montserrat-boldItalic.fntdata"/><Relationship Id="rId27" Type="http://schemas.openxmlformats.org/officeDocument/2006/relationships/font" Target="fonts/Montserrat-bold.fntdata"/><Relationship Id="rId29" Type="http://schemas.openxmlformats.org/officeDocument/2006/relationships/font" Target="fonts/Inter-regular.fntdata"/><Relationship Id="rId51" Type="http://schemas.openxmlformats.org/officeDocument/2006/relationships/font" Target="fonts/OpenSans-italic.fntdata"/><Relationship Id="rId50" Type="http://schemas.openxmlformats.org/officeDocument/2006/relationships/font" Target="fonts/OpenSans-bold.fntdata"/><Relationship Id="rId53" Type="http://customschemas.google.com/relationships/presentationmetadata" Target="metadata"/><Relationship Id="rId52" Type="http://schemas.openxmlformats.org/officeDocument/2006/relationships/font" Target="fonts/Open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latin typeface="Helvetica Neue"/>
                <a:ea typeface="Helvetica Neue"/>
                <a:cs typeface="Helvetica Neue"/>
                <a:sym typeface="Helvetica Neue"/>
              </a:defRPr>
            </a:lvl1pPr>
            <a:lvl2pPr indent="-228600" lvl="1" marL="914400" marR="0" rtl="0" algn="l">
              <a:spcBef>
                <a:spcPts val="0"/>
              </a:spcBef>
              <a:spcAft>
                <a:spcPts val="0"/>
              </a:spcAft>
              <a:buSzPts val="1400"/>
              <a:buNone/>
              <a:defRPr b="0" i="0" sz="1200" u="none" cap="none" strike="noStrike">
                <a:latin typeface="Helvetica Neue"/>
                <a:ea typeface="Helvetica Neue"/>
                <a:cs typeface="Helvetica Neue"/>
                <a:sym typeface="Helvetica Neue"/>
              </a:defRPr>
            </a:lvl2pPr>
            <a:lvl3pPr indent="-228600" lvl="2" marL="1371600" marR="0" rtl="0" algn="l">
              <a:spcBef>
                <a:spcPts val="0"/>
              </a:spcBef>
              <a:spcAft>
                <a:spcPts val="0"/>
              </a:spcAft>
              <a:buSzPts val="1400"/>
              <a:buNone/>
              <a:defRPr b="0" i="0" sz="1200" u="none" cap="none" strike="noStrike">
                <a:latin typeface="Helvetica Neue"/>
                <a:ea typeface="Helvetica Neue"/>
                <a:cs typeface="Helvetica Neue"/>
                <a:sym typeface="Helvetica Neue"/>
              </a:defRPr>
            </a:lvl3pPr>
            <a:lvl4pPr indent="-228600" lvl="3" marL="1828800" marR="0" rtl="0" algn="l">
              <a:spcBef>
                <a:spcPts val="0"/>
              </a:spcBef>
              <a:spcAft>
                <a:spcPts val="0"/>
              </a:spcAft>
              <a:buSzPts val="1400"/>
              <a:buNone/>
              <a:defRPr b="0" i="0" sz="1200" u="none" cap="none" strike="noStrike">
                <a:latin typeface="Helvetica Neue"/>
                <a:ea typeface="Helvetica Neue"/>
                <a:cs typeface="Helvetica Neue"/>
                <a:sym typeface="Helvetica Neue"/>
              </a:defRPr>
            </a:lvl4pPr>
            <a:lvl5pPr indent="-228600" lvl="4" marL="2286000" marR="0" rtl="0" algn="l">
              <a:spcBef>
                <a:spcPts val="0"/>
              </a:spcBef>
              <a:spcAft>
                <a:spcPts val="0"/>
              </a:spcAft>
              <a:buSzPts val="1400"/>
              <a:buNone/>
              <a:defRPr b="0" i="0" sz="1200" u="none" cap="none" strike="noStrike">
                <a:latin typeface="Helvetica Neue"/>
                <a:ea typeface="Helvetica Neue"/>
                <a:cs typeface="Helvetica Neue"/>
                <a:sym typeface="Helvetica Neue"/>
              </a:defRPr>
            </a:lvl5pPr>
            <a:lvl6pPr indent="-228600" lvl="5" marL="2743200" marR="0" rtl="0" algn="l">
              <a:spcBef>
                <a:spcPts val="0"/>
              </a:spcBef>
              <a:spcAft>
                <a:spcPts val="0"/>
              </a:spcAft>
              <a:buSzPts val="1400"/>
              <a:buNone/>
              <a:defRPr b="0" i="0" sz="1200" u="none" cap="none" strike="noStrike">
                <a:latin typeface="Helvetica Neue"/>
                <a:ea typeface="Helvetica Neue"/>
                <a:cs typeface="Helvetica Neue"/>
                <a:sym typeface="Helvetica Neue"/>
              </a:defRPr>
            </a:lvl6pPr>
            <a:lvl7pPr indent="-228600" lvl="6" marL="3200400" marR="0" rtl="0" algn="l">
              <a:spcBef>
                <a:spcPts val="0"/>
              </a:spcBef>
              <a:spcAft>
                <a:spcPts val="0"/>
              </a:spcAft>
              <a:buSzPts val="1400"/>
              <a:buNone/>
              <a:defRPr b="0" i="0" sz="1200" u="none" cap="none" strike="noStrike">
                <a:latin typeface="Helvetica Neue"/>
                <a:ea typeface="Helvetica Neue"/>
                <a:cs typeface="Helvetica Neue"/>
                <a:sym typeface="Helvetica Neue"/>
              </a:defRPr>
            </a:lvl7pPr>
            <a:lvl8pPr indent="-228600" lvl="7" marL="3657600" marR="0" rtl="0" algn="l">
              <a:spcBef>
                <a:spcPts val="0"/>
              </a:spcBef>
              <a:spcAft>
                <a:spcPts val="0"/>
              </a:spcAft>
              <a:buSzPts val="1400"/>
              <a:buNone/>
              <a:defRPr b="0" i="0" sz="1200" u="none" cap="none" strike="noStrike">
                <a:latin typeface="Helvetica Neue"/>
                <a:ea typeface="Helvetica Neue"/>
                <a:cs typeface="Helvetica Neue"/>
                <a:sym typeface="Helvetica Neue"/>
              </a:defRPr>
            </a:lvl8pPr>
            <a:lvl9pPr indent="-228600" lvl="8" marL="4114800" marR="0" rtl="0" algn="l">
              <a:spcBef>
                <a:spcPts val="0"/>
              </a:spcBef>
              <a:spcAft>
                <a:spcPts val="0"/>
              </a:spcAft>
              <a:buSzPts val="1400"/>
              <a:buNone/>
              <a:defRPr b="0" i="0" sz="1200" u="none" cap="none" strike="noStrike">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1" name="Shape 421"/>
        <p:cNvGrpSpPr/>
        <p:nvPr/>
      </p:nvGrpSpPr>
      <p:grpSpPr>
        <a:xfrm>
          <a:off x="0" y="0"/>
          <a:ext cx="0" cy="0"/>
          <a:chOff x="0" y="0"/>
          <a:chExt cx="0" cy="0"/>
        </a:xfrm>
      </p:grpSpPr>
      <p:sp>
        <p:nvSpPr>
          <p:cNvPr id="422" name="Google Shape;422;p10: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23" name="Google Shape;423;p1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p11: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30" name="Google Shape;430;p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228600" lvl="0" marL="228600" marR="0" rtl="0" algn="just">
              <a:lnSpc>
                <a:spcPct val="100000"/>
              </a:lnSpc>
              <a:spcBef>
                <a:spcPts val="0"/>
              </a:spcBef>
              <a:spcAft>
                <a:spcPts val="0"/>
              </a:spcAft>
              <a:buClr>
                <a:schemeClr val="dk2"/>
              </a:buClr>
              <a:buSzPts val="1200"/>
              <a:buFont typeface="Helvetica Neue"/>
              <a:buAutoNum type="arabicPeriod" startAt="6"/>
            </a:pPr>
            <a:r>
              <a:rPr lang="en-US" sz="1200">
                <a:solidFill>
                  <a:schemeClr val="dk2"/>
                </a:solidFill>
              </a:rPr>
              <a:t>At this point the facilitator should have one single list - that includes assets identified by all subgroups - for each category. Leave it on the flipchart for consultation.</a:t>
            </a:r>
            <a:endParaRPr/>
          </a:p>
          <a:p>
            <a:pPr indent="0" lvl="0" marL="0" marR="0" rtl="0" algn="just">
              <a:lnSpc>
                <a:spcPct val="100000"/>
              </a:lnSpc>
              <a:spcBef>
                <a:spcPts val="0"/>
              </a:spcBef>
              <a:spcAft>
                <a:spcPts val="0"/>
              </a:spcAft>
              <a:buClr>
                <a:schemeClr val="dk2"/>
              </a:buClr>
              <a:buSzPts val="1200"/>
              <a:buFont typeface="Helvetica Neue"/>
              <a:buNone/>
            </a:pPr>
            <a:r>
              <a:rPr lang="en-US" sz="1200">
                <a:solidFill>
                  <a:schemeClr val="dk2"/>
                </a:solidFill>
              </a:rPr>
              <a:t>8. </a:t>
            </a:r>
            <a:r>
              <a:rPr lang="en-US" sz="1200">
                <a:solidFill>
                  <a:srgbClr val="595959"/>
                </a:solidFill>
              </a:rPr>
              <a:t>Tell them they can use different colors of markers and symbols to draw the assets in the map - for example, a red cross can identify health centers, a backpack can identify schools, a book can be used to identify a library. When using symbols, make sure the group agrees on them before. Alternatively, you can ask participants to use pins or colored sticky notes to identify assets’ location.</a:t>
            </a:r>
            <a:endParaRPr/>
          </a:p>
          <a:p>
            <a:pPr indent="0" lvl="0" marL="0" marR="0" rtl="0" algn="just">
              <a:lnSpc>
                <a:spcPct val="100000"/>
              </a:lnSpc>
              <a:spcBef>
                <a:spcPts val="0"/>
              </a:spcBef>
              <a:spcAft>
                <a:spcPts val="0"/>
              </a:spcAft>
              <a:buClr>
                <a:srgbClr val="595959"/>
              </a:buClr>
              <a:buSzPts val="1200"/>
              <a:buFont typeface="Helvetica Neue"/>
              <a:buNone/>
            </a:pPr>
            <a:r>
              <a:rPr lang="en-US" sz="1200">
                <a:solidFill>
                  <a:srgbClr val="595959"/>
                </a:solidFill>
              </a:rPr>
              <a:t>10. </a:t>
            </a:r>
            <a:r>
              <a:rPr lang="en-US"/>
              <a:t>Did anything surprise them in the other maps? Is there anything they would change in their maps after having seen the others? </a:t>
            </a:r>
            <a:endParaRPr sz="1200">
              <a:solidFill>
                <a:srgbClr val="595959"/>
              </a:solidFill>
            </a:endParaRPr>
          </a:p>
          <a:p>
            <a:pPr indent="-152400" lvl="0" marL="228600" rtl="0" algn="l">
              <a:spcBef>
                <a:spcPts val="0"/>
              </a:spcBef>
              <a:spcAft>
                <a:spcPts val="0"/>
              </a:spcAft>
              <a:buSzPts val="1200"/>
              <a:buFont typeface="Helvetica Neue"/>
              <a:buNone/>
            </a:pPr>
            <a:r>
              <a:t/>
            </a:r>
            <a:endParaRPr sz="1200">
              <a:solidFill>
                <a:schemeClr val="dk2"/>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p12: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44" name="Google Shape;444;p1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228600" lvl="0" marL="228600" marR="0" rtl="0" algn="just">
              <a:lnSpc>
                <a:spcPct val="100000"/>
              </a:lnSpc>
              <a:spcBef>
                <a:spcPts val="0"/>
              </a:spcBef>
              <a:spcAft>
                <a:spcPts val="0"/>
              </a:spcAft>
              <a:buClr>
                <a:schemeClr val="dk2"/>
              </a:buClr>
              <a:buSzPts val="1200"/>
              <a:buFont typeface="Helvetica Neue"/>
              <a:buAutoNum type="arabicPeriod" startAt="6"/>
            </a:pPr>
            <a:r>
              <a:rPr lang="en-US" sz="1200">
                <a:solidFill>
                  <a:schemeClr val="dk2"/>
                </a:solidFill>
              </a:rPr>
              <a:t>At this point the facilitator should have one single list - that includes assets identified by all subgroups - for each category. Leave it on the flipchart for consultation.</a:t>
            </a:r>
            <a:endParaRPr/>
          </a:p>
          <a:p>
            <a:pPr indent="0" lvl="0" marL="0" marR="0" rtl="0" algn="just">
              <a:lnSpc>
                <a:spcPct val="100000"/>
              </a:lnSpc>
              <a:spcBef>
                <a:spcPts val="0"/>
              </a:spcBef>
              <a:spcAft>
                <a:spcPts val="0"/>
              </a:spcAft>
              <a:buClr>
                <a:schemeClr val="dk2"/>
              </a:buClr>
              <a:buSzPts val="1200"/>
              <a:buFont typeface="Helvetica Neue"/>
              <a:buNone/>
            </a:pPr>
            <a:r>
              <a:rPr lang="en-US" sz="1200">
                <a:solidFill>
                  <a:schemeClr val="dk2"/>
                </a:solidFill>
              </a:rPr>
              <a:t>8. </a:t>
            </a:r>
            <a:r>
              <a:rPr lang="en-US" sz="1200">
                <a:solidFill>
                  <a:srgbClr val="595959"/>
                </a:solidFill>
              </a:rPr>
              <a:t>Tell them they can use different colors of markers and symbols to draw the assets in the map - for example, a red cross can identify health centers, a backpack can identify schools, a book can be used to identify a library. When using symbols, make sure the group agrees on them before. Alternatively, you can ask participants to use pins or colored sticky notes to identify assets’ location.</a:t>
            </a:r>
            <a:endParaRPr sz="1200">
              <a:solidFill>
                <a:srgbClr val="595959"/>
              </a:solidFill>
            </a:endParaRPr>
          </a:p>
          <a:p>
            <a:pPr indent="-152400" lvl="0" marL="228600" rtl="0" algn="l">
              <a:spcBef>
                <a:spcPts val="0"/>
              </a:spcBef>
              <a:spcAft>
                <a:spcPts val="0"/>
              </a:spcAft>
              <a:buSzPts val="1200"/>
              <a:buFont typeface="Helvetica Neue"/>
              <a:buNone/>
            </a:pPr>
            <a:r>
              <a:t/>
            </a:r>
            <a:endParaRPr sz="1200">
              <a:solidFill>
                <a:schemeClr val="dk2"/>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p13: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59" name="Google Shape;459;p1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rtl="0" algn="l">
              <a:spcBef>
                <a:spcPts val="100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14: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78" name="Google Shape;478;p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marR="0" rtl="0" algn="l">
              <a:lnSpc>
                <a:spcPct val="100000"/>
              </a:lnSpc>
              <a:spcBef>
                <a:spcPts val="0"/>
              </a:spcBef>
              <a:spcAft>
                <a:spcPts val="0"/>
              </a:spcAft>
              <a:buClr>
                <a:srgbClr val="595959"/>
              </a:buClr>
              <a:buSzPts val="1200"/>
              <a:buFont typeface="Helvetica Neue"/>
              <a:buNone/>
            </a:pPr>
            <a:r>
              <a:rPr i="0" lang="en-US" sz="1200">
                <a:solidFill>
                  <a:srgbClr val="595959"/>
                </a:solidFill>
              </a:rPr>
              <a:t>6. </a:t>
            </a:r>
            <a:r>
              <a:rPr lang="en-US" sz="1200">
                <a:solidFill>
                  <a:srgbClr val="595959"/>
                </a:solidFill>
                <a:latin typeface="Avenir"/>
                <a:ea typeface="Avenir"/>
                <a:cs typeface="Avenir"/>
                <a:sym typeface="Avenir"/>
              </a:rPr>
              <a:t>you can use symbols to identify assets in the community; for example, a red cross can identify health centers, a backpack can identify schools, a book can be used to identify a library. When using symbols, make sure the group agrees on them before).</a:t>
            </a:r>
            <a:endParaRPr i="0" sz="1200">
              <a:solidFill>
                <a:srgbClr val="595959"/>
              </a:solidFill>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p15: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93" name="Google Shape;493;p1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457200" lvl="0" marL="457200" rtl="0" algn="l">
              <a:spcBef>
                <a:spcPts val="0"/>
              </a:spcBef>
              <a:spcAft>
                <a:spcPts val="0"/>
              </a:spcAft>
              <a:buNone/>
            </a:pPr>
            <a:r>
              <a:rPr lang="en-US"/>
              <a:t>7. </a:t>
            </a:r>
            <a:r>
              <a:rPr lang="en-US" sz="1200">
                <a:solidFill>
                  <a:srgbClr val="595959"/>
                </a:solidFill>
                <a:latin typeface="Avenir"/>
                <a:ea typeface="Avenir"/>
                <a:cs typeface="Avenir"/>
                <a:sym typeface="Avenir"/>
              </a:rPr>
              <a:t>Might be good to have gender separated groups</a:t>
            </a:r>
            <a:endParaRPr/>
          </a:p>
          <a:p>
            <a:pPr indent="-457200" lvl="0" marL="457200" marR="0" rtl="0" algn="l">
              <a:lnSpc>
                <a:spcPct val="100000"/>
              </a:lnSpc>
              <a:spcBef>
                <a:spcPts val="0"/>
              </a:spcBef>
              <a:spcAft>
                <a:spcPts val="0"/>
              </a:spcAft>
              <a:buClr>
                <a:srgbClr val="595959"/>
              </a:buClr>
              <a:buSzPts val="1200"/>
              <a:buFont typeface="Avenir"/>
              <a:buNone/>
            </a:pPr>
            <a:r>
              <a:rPr lang="en-US" sz="1200">
                <a:solidFill>
                  <a:srgbClr val="595959"/>
                </a:solidFill>
                <a:latin typeface="Avenir"/>
                <a:ea typeface="Avenir"/>
                <a:cs typeface="Avenir"/>
                <a:sym typeface="Avenir"/>
              </a:rPr>
              <a:t>9. </a:t>
            </a:r>
            <a:r>
              <a:rPr lang="en-US" sz="1200">
                <a:solidFill>
                  <a:srgbClr val="595959"/>
                </a:solidFill>
              </a:rPr>
              <a:t>The less important ones will be drawn as smaller circles and are farer away.  The persons/groups which are in close contact to them should be inside their circle.</a:t>
            </a:r>
            <a:endParaRPr/>
          </a:p>
          <a:p>
            <a:pPr indent="0" lvl="0" marL="0" rtl="0" algn="l">
              <a:spcBef>
                <a:spcPts val="100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6" name="Shape 506"/>
        <p:cNvGrpSpPr/>
        <p:nvPr/>
      </p:nvGrpSpPr>
      <p:grpSpPr>
        <a:xfrm>
          <a:off x="0" y="0"/>
          <a:ext cx="0" cy="0"/>
          <a:chOff x="0" y="0"/>
          <a:chExt cx="0" cy="0"/>
        </a:xfrm>
      </p:grpSpPr>
      <p:sp>
        <p:nvSpPr>
          <p:cNvPr id="507" name="Google Shape;507;p16: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08" name="Google Shape;508;p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457200" lvl="0" marL="457200" rtl="0" algn="l">
              <a:spcBef>
                <a:spcPts val="0"/>
              </a:spcBef>
              <a:spcAft>
                <a:spcPts val="0"/>
              </a:spcAft>
              <a:buNone/>
            </a:pPr>
            <a:r>
              <a:rPr lang="en-US"/>
              <a:t>7. </a:t>
            </a:r>
            <a:r>
              <a:rPr lang="en-US" sz="1200">
                <a:solidFill>
                  <a:srgbClr val="595959"/>
                </a:solidFill>
                <a:latin typeface="Avenir"/>
                <a:ea typeface="Avenir"/>
                <a:cs typeface="Avenir"/>
                <a:sym typeface="Avenir"/>
              </a:rPr>
              <a:t>Might be good to have gender separated groups</a:t>
            </a:r>
            <a:endParaRPr/>
          </a:p>
          <a:p>
            <a:pPr indent="-457200" lvl="0" marL="457200" marR="0" rtl="0" algn="l">
              <a:lnSpc>
                <a:spcPct val="100000"/>
              </a:lnSpc>
              <a:spcBef>
                <a:spcPts val="0"/>
              </a:spcBef>
              <a:spcAft>
                <a:spcPts val="0"/>
              </a:spcAft>
              <a:buClr>
                <a:srgbClr val="595959"/>
              </a:buClr>
              <a:buSzPts val="1200"/>
              <a:buFont typeface="Avenir"/>
              <a:buNone/>
            </a:pPr>
            <a:r>
              <a:rPr lang="en-US" sz="1200">
                <a:solidFill>
                  <a:srgbClr val="595959"/>
                </a:solidFill>
                <a:latin typeface="Avenir"/>
                <a:ea typeface="Avenir"/>
                <a:cs typeface="Avenir"/>
                <a:sym typeface="Avenir"/>
              </a:rPr>
              <a:t>9. </a:t>
            </a:r>
            <a:r>
              <a:rPr lang="en-US" sz="1200">
                <a:solidFill>
                  <a:srgbClr val="595959"/>
                </a:solidFill>
              </a:rPr>
              <a:t>The less important ones will be drawn as smaller circles and are farer away.  The persons/groups which are in close contact to them should be inside their circle.</a:t>
            </a:r>
            <a:endParaRPr/>
          </a:p>
          <a:p>
            <a:pPr indent="-457200" lvl="0" marL="457200" rtl="0" algn="l">
              <a:spcBef>
                <a:spcPts val="0"/>
              </a:spcBef>
              <a:spcAft>
                <a:spcPts val="0"/>
              </a:spcAft>
              <a:buNone/>
            </a:pPr>
            <a:r>
              <a:rPr lang="en-US" sz="1200">
                <a:solidFill>
                  <a:srgbClr val="595959"/>
                </a:solidFill>
              </a:rPr>
              <a:t>8. Vaccination </a:t>
            </a:r>
            <a:endParaRPr/>
          </a:p>
          <a:p>
            <a:pPr indent="0" lvl="0" marL="0" rtl="0" algn="l">
              <a:spcBef>
                <a:spcPts val="100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p17: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22" name="Google Shape;522;p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rPr lang="en-US"/>
              <a:t>Ask yourself: </a:t>
            </a:r>
            <a:r>
              <a:rPr lang="en-US" sz="1200">
                <a:latin typeface="Helvetica Neue"/>
                <a:ea typeface="Helvetica Neue"/>
                <a:cs typeface="Helvetica Neue"/>
                <a:sym typeface="Helvetica Neue"/>
              </a:rPr>
              <a:t>How can you best engage the community in the response? What are the human and material resources of the community and how can the response plan benefit from them? You can start tracing, contacting and training assets to collaborate with your action plan.</a:t>
            </a:r>
            <a:endParaRPr/>
          </a:p>
          <a:p>
            <a:pPr indent="0" lvl="0" marL="0" marR="0" rtl="0" algn="l">
              <a:lnSpc>
                <a:spcPct val="100000"/>
              </a:lnSpc>
              <a:spcBef>
                <a:spcPts val="0"/>
              </a:spcBef>
              <a:spcAft>
                <a:spcPts val="0"/>
              </a:spcAft>
              <a:buClr>
                <a:srgbClr val="595959"/>
              </a:buClr>
              <a:buSzPts val="1200"/>
              <a:buFont typeface="Helvetica Neue"/>
              <a:buNone/>
            </a:pPr>
            <a:r>
              <a:rPr lang="en-US" sz="1200">
                <a:solidFill>
                  <a:srgbClr val="595959"/>
                </a:solidFill>
              </a:rPr>
              <a:t>Stressful situations - such as disease outbreaks - may introduce mistrust and fear among community members and those can quickly scale up because of rumors. Historical social, economic and political power lines may be disrupted and questioned, and new leadership may emerge during crisis. Therefore, it is possible that social dynamics evolve during the response and it might be good to gather the initial group (or another one) to rethink the social asset map of the community. </a:t>
            </a:r>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p18: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8" name="Google Shape;538;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19: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47" name="Google Shape;547;p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2: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97" name="Google Shape;297;p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rPr lang="en-US"/>
              <a:t>Adapted from : </a:t>
            </a:r>
            <a:r>
              <a:rPr lang="en-US" sz="1200">
                <a:latin typeface="Helvetica Neue"/>
                <a:ea typeface="Helvetica Neue"/>
                <a:cs typeface="Helvetica Neue"/>
                <a:sym typeface="Helvetica Neue"/>
              </a:rPr>
              <a:t>Oxfam. Guide to community engagement in WASH. A practitioner’s guide based on lessons from Ebola. November 2016</a:t>
            </a:r>
            <a:endParaRPr/>
          </a:p>
          <a:p>
            <a:pPr indent="0" lvl="0" marL="0" marR="0" rtl="0" algn="l">
              <a:lnSpc>
                <a:spcPct val="100000"/>
              </a:lnSpc>
              <a:spcBef>
                <a:spcPts val="0"/>
              </a:spcBef>
              <a:spcAft>
                <a:spcPts val="0"/>
              </a:spcAft>
              <a:buSzPts val="1200"/>
              <a:buFont typeface="Helvetica Neue"/>
              <a:buNone/>
            </a:pPr>
            <a:r>
              <a:rPr lang="en-US" sz="1200">
                <a:latin typeface="Helvetica Neue"/>
                <a:ea typeface="Helvetica Neue"/>
                <a:cs typeface="Helvetica Neue"/>
                <a:sym typeface="Helvetica Neue"/>
              </a:rPr>
              <a:t>3 - There is a need to </a:t>
            </a:r>
            <a:r>
              <a:rPr lang="en-US" sz="1200">
                <a:solidFill>
                  <a:srgbClr val="3F3F3F"/>
                </a:solidFill>
              </a:rPr>
              <a:t>identify key persons/groups/institutions in the community and involve them in the response at a very early stage (designing and planning). Disease outbreaks may trigger fear and mistrust among community members as well as towards health care practitioners and response agents. Engaging the community at an early stage of the response plan leads to a better understanding of who and what assets can connect with community members and facilitates the process of introducing social behavior changes. </a:t>
            </a:r>
            <a:endParaRPr sz="1200">
              <a:latin typeface="Helvetica Neue"/>
              <a:ea typeface="Helvetica Neue"/>
              <a:cs typeface="Helvetica Neue"/>
              <a:sym typeface="Helvetica Neue"/>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3: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1" name="Google Shape;311;p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7F7F7F"/>
              </a:buClr>
              <a:buSzPts val="1200"/>
              <a:buFont typeface="Helvetica Neue"/>
              <a:buNone/>
            </a:pPr>
            <a:r>
              <a:rPr lang="en-US" sz="1200">
                <a:solidFill>
                  <a:srgbClr val="7F7F7F"/>
                </a:solidFill>
                <a:latin typeface="Helvetica Neue"/>
                <a:ea typeface="Helvetica Neue"/>
                <a:cs typeface="Helvetica Neue"/>
                <a:sym typeface="Helvetica Neue"/>
              </a:rPr>
              <a:t>1 - </a:t>
            </a:r>
            <a:r>
              <a:rPr lang="en-US" sz="1200">
                <a:solidFill>
                  <a:srgbClr val="7F7F7F"/>
                </a:solidFill>
              </a:rPr>
              <a:t>A standard approach of community engagement bears less chances of being effective because it does not recognize the particularities and potential capabilities of individual communities.</a:t>
            </a:r>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spcBef>
                <a:spcPts val="0"/>
              </a:spcBef>
              <a:spcAft>
                <a:spcPts val="0"/>
              </a:spcAft>
              <a:buNone/>
            </a:pPr>
            <a:br>
              <a:rPr lang="en-US"/>
            </a:b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4: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6" name="Google Shape;326;p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spcBef>
                <a:spcPts val="0"/>
              </a:spcBef>
              <a:spcAft>
                <a:spcPts val="0"/>
              </a:spcAft>
              <a:buNone/>
            </a:pPr>
            <a:br>
              <a:rPr lang="en-US"/>
            </a:b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5: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1" name="Google Shape;341;p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7F7F7F"/>
              </a:buClr>
              <a:buSzPts val="1200"/>
              <a:buFont typeface="Helvetica Neue"/>
              <a:buNone/>
            </a:pPr>
            <a:r>
              <a:rPr lang="en-US" sz="1200">
                <a:solidFill>
                  <a:srgbClr val="7F7F7F"/>
                </a:solidFill>
              </a:rPr>
              <a:t>4 - Understanding where and who people get their information from, as well as the the type of rumors and how they circulate allows for culturally appropriate approaches to health communication and helps identify who to engage with and how to pass on information about the disease. </a:t>
            </a:r>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spcBef>
                <a:spcPts val="0"/>
              </a:spcBef>
              <a:spcAft>
                <a:spcPts val="0"/>
              </a:spcAft>
              <a:buNone/>
            </a:pPr>
            <a:br>
              <a:rPr lang="en-US"/>
            </a:b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p6: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57" name="Google Shape;357;p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t/>
            </a:r>
            <a:endParaRPr sz="1200">
              <a:solidFill>
                <a:srgbClr val="7F7F7F"/>
              </a:solidFill>
            </a:endParaRPr>
          </a:p>
          <a:p>
            <a:pPr indent="0" lvl="0" marL="0" marR="0" rtl="0" algn="l">
              <a:lnSpc>
                <a:spcPct val="100000"/>
              </a:lnSpc>
              <a:spcBef>
                <a:spcPts val="0"/>
              </a:spcBef>
              <a:spcAft>
                <a:spcPts val="0"/>
              </a:spcAft>
              <a:buSzPts val="1200"/>
              <a:buFont typeface="Helvetica Neue"/>
              <a:buNone/>
            </a:pPr>
            <a:r>
              <a:t/>
            </a:r>
            <a:endParaRPr sz="1200">
              <a:latin typeface="Helvetica Neue"/>
              <a:ea typeface="Helvetica Neue"/>
              <a:cs typeface="Helvetica Neue"/>
              <a:sym typeface="Helvetica Neue"/>
            </a:endParaRPr>
          </a:p>
          <a:p>
            <a:pPr indent="0" lvl="0" marL="0" rtl="0" algn="l">
              <a:spcBef>
                <a:spcPts val="0"/>
              </a:spcBef>
              <a:spcAft>
                <a:spcPts val="0"/>
              </a:spcAft>
              <a:buNone/>
            </a:pPr>
            <a:br>
              <a:rPr lang="en-US"/>
            </a:b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p7: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3" name="Google Shape;373;p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lt1"/>
              </a:buClr>
              <a:buSzPts val="1200"/>
              <a:buFont typeface="Arial"/>
              <a:buNone/>
            </a:pPr>
            <a:r>
              <a:rPr lang="en-US">
                <a:solidFill>
                  <a:schemeClr val="lt1"/>
                </a:solidFill>
                <a:latin typeface="Arial"/>
                <a:ea typeface="Arial"/>
                <a:cs typeface="Arial"/>
                <a:sym typeface="Arial"/>
              </a:rPr>
              <a:t>Source/quote: </a:t>
            </a:r>
            <a:r>
              <a:rPr lang="en-US" sz="1200">
                <a:latin typeface="Helvetica Neue"/>
                <a:ea typeface="Helvetica Neue"/>
                <a:cs typeface="Helvetica Neue"/>
                <a:sym typeface="Helvetica Neue"/>
              </a:rPr>
              <a:t>Oxfam. Guide to community engagement in WASH. A practitioner’s guide based on lessons from Ebola. November 2016. p. 9.</a:t>
            </a:r>
            <a:endParaRPr/>
          </a:p>
          <a:p>
            <a:pPr indent="0" lvl="0" marL="0" marR="0" rtl="0" algn="l">
              <a:lnSpc>
                <a:spcPct val="100000"/>
              </a:lnSpc>
              <a:spcBef>
                <a:spcPts val="0"/>
              </a:spcBef>
              <a:spcAft>
                <a:spcPts val="0"/>
              </a:spcAft>
              <a:buSzPts val="1200"/>
              <a:buFont typeface="Helvetica Neue"/>
              <a:buNone/>
            </a:pPr>
            <a:r>
              <a:t/>
            </a:r>
            <a:endParaRPr>
              <a:solidFill>
                <a:schemeClr val="lt1"/>
              </a:solidFill>
              <a:latin typeface="Arial"/>
              <a:ea typeface="Arial"/>
              <a:cs typeface="Arial"/>
              <a:sym typeface="Arial"/>
            </a:endParaRPr>
          </a:p>
          <a:p>
            <a:pPr indent="0" lvl="0" marL="0" marR="0" rtl="0" algn="l">
              <a:lnSpc>
                <a:spcPct val="100000"/>
              </a:lnSpc>
              <a:spcBef>
                <a:spcPts val="0"/>
              </a:spcBef>
              <a:spcAft>
                <a:spcPts val="0"/>
              </a:spcAft>
              <a:buClr>
                <a:schemeClr val="lt1"/>
              </a:buClr>
              <a:buSzPts val="1200"/>
              <a:buFont typeface="Arial"/>
              <a:buNone/>
            </a:pPr>
            <a:r>
              <a:rPr lang="en-US">
                <a:solidFill>
                  <a:schemeClr val="lt1"/>
                </a:solidFill>
                <a:latin typeface="Arial"/>
                <a:ea typeface="Arial"/>
                <a:cs typeface="Arial"/>
                <a:sym typeface="Arial"/>
              </a:rPr>
              <a:t>Mapping actors and assets of a community is a good way to create a clear picture of the physical landscape whereas at the same time working to understand the social and economic environment you will be working on.</a:t>
            </a:r>
            <a:endParaRPr>
              <a:solidFill>
                <a:schemeClr val="lt1"/>
              </a:solidFill>
              <a:latin typeface="Arial"/>
              <a:ea typeface="Arial"/>
              <a:cs typeface="Arial"/>
              <a:sym typeface="Arial"/>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p8: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9" name="Google Shape;389;p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marR="0" rtl="0" algn="l">
              <a:lnSpc>
                <a:spcPct val="100000"/>
              </a:lnSpc>
              <a:spcBef>
                <a:spcPts val="0"/>
              </a:spcBef>
              <a:spcAft>
                <a:spcPts val="0"/>
              </a:spcAft>
              <a:buClr>
                <a:srgbClr val="595959"/>
              </a:buClr>
              <a:buSzPts val="1200"/>
              <a:buFont typeface="Helvetica Neue"/>
              <a:buNone/>
            </a:pPr>
            <a:r>
              <a:rPr i="0" lang="en-US" sz="1200">
                <a:solidFill>
                  <a:srgbClr val="595959"/>
                </a:solidFill>
              </a:rPr>
              <a:t>4. See next slide for categories</a:t>
            </a:r>
            <a:endParaRPr i="0" sz="1200">
              <a:solidFill>
                <a:srgbClr val="595959"/>
              </a:solidFill>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9:notes"/>
          <p:cNvSpPr/>
          <p:nvPr>
            <p:ph idx="2" type="sldImg"/>
          </p:nvPr>
        </p:nvSpPr>
        <p:spPr>
          <a:xfrm>
            <a:off x="379413" y="685800"/>
            <a:ext cx="6099175"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08" name="Google Shape;408;p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i="0" lang="en-US" sz="1200">
                <a:latin typeface="Helvetica Neue"/>
                <a:ea typeface="Helvetica Neue"/>
                <a:cs typeface="Helvetica Neue"/>
                <a:sym typeface="Helvetica Neue"/>
              </a:rPr>
              <a:t>1. Facilitators need to listen to the community and be open to change the geographical boundaries of the mapping if they realize, for example, that community social habits imply taking into consideration a wider geographical area. It might be the case, for example when two villages are imbibed in the same social environment or when villagers from village A usually refer to a healer in village B for health advice. </a:t>
            </a:r>
            <a:r>
              <a:rPr b="0" i="0" lang="en-US" sz="1200">
                <a:latin typeface="Helvetica Neue"/>
                <a:ea typeface="Helvetica Neue"/>
                <a:cs typeface="Helvetica Neue"/>
                <a:sym typeface="Helvetica Neue"/>
              </a:rPr>
              <a:t>Therefore, i</a:t>
            </a:r>
            <a:r>
              <a:rPr i="0" lang="en-US" sz="1200">
                <a:latin typeface="Helvetica Neue"/>
                <a:ea typeface="Helvetica Neue"/>
                <a:cs typeface="Helvetica Neue"/>
                <a:sym typeface="Helvetica Neue"/>
              </a:rPr>
              <a:t>n step 2, do not disclose the geographical boundaries to the community members participating in the workshop. Listen to the community and check if geographical boundaries set by the response team correspond to the reality of the social environment the community is imbibed in. </a:t>
            </a:r>
            <a:endParaRPr i="0" sz="1200">
              <a:latin typeface="Helvetica Neue"/>
              <a:ea typeface="Helvetica Neue"/>
              <a:cs typeface="Helvetica Neue"/>
              <a:sym typeface="Helvetica Neue"/>
            </a:endParaRPr>
          </a:p>
          <a:p>
            <a:pPr indent="0" lvl="0" marL="0" marR="0" rtl="0" algn="l">
              <a:lnSpc>
                <a:spcPct val="100000"/>
              </a:lnSpc>
              <a:spcBef>
                <a:spcPts val="0"/>
              </a:spcBef>
              <a:spcAft>
                <a:spcPts val="0"/>
              </a:spcAft>
              <a:buSzPts val="1200"/>
              <a:buFont typeface="Helvetica Neue"/>
              <a:buNone/>
            </a:pPr>
            <a:r>
              <a:rPr lang="en-US"/>
              <a:t>2. </a:t>
            </a:r>
            <a:r>
              <a:rPr i="0" lang="en-US" sz="1200">
                <a:solidFill>
                  <a:srgbClr val="595959"/>
                </a:solidFill>
              </a:rPr>
              <a:t>You may want to start with actors that your team and/or your partners are used to work with. </a:t>
            </a:r>
            <a:endParaRPr/>
          </a:p>
          <a:p>
            <a:pPr indent="0" lvl="0" marL="0" marR="0" rtl="0" algn="l">
              <a:lnSpc>
                <a:spcPct val="100000"/>
              </a:lnSpc>
              <a:spcBef>
                <a:spcPts val="0"/>
              </a:spcBef>
              <a:spcAft>
                <a:spcPts val="0"/>
              </a:spcAft>
              <a:buClr>
                <a:srgbClr val="595959"/>
              </a:buClr>
              <a:buSzPts val="1200"/>
              <a:buFont typeface="Helvetica Neue"/>
              <a:buNone/>
            </a:pPr>
            <a:r>
              <a:rPr i="0" lang="en-US" sz="1200">
                <a:solidFill>
                  <a:srgbClr val="595959"/>
                </a:solidFill>
              </a:rPr>
              <a:t>4. See next slide for categories</a:t>
            </a:r>
            <a:endParaRPr i="0" sz="1200">
              <a:solidFill>
                <a:srgbClr val="595959"/>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13.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0.png"/><Relationship Id="rId7" Type="http://schemas.openxmlformats.org/officeDocument/2006/relationships/image" Target="../media/image9.png"/><Relationship Id="rId8" Type="http://schemas.openxmlformats.org/officeDocument/2006/relationships/image" Target="../media/image1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 Id="rId3" Type="http://schemas.openxmlformats.org/officeDocument/2006/relationships/image" Target="../media/image13.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0.png"/><Relationship Id="rId7" Type="http://schemas.openxmlformats.org/officeDocument/2006/relationships/image" Target="../media/image9.png"/><Relationship Id="rId8" Type="http://schemas.openxmlformats.org/officeDocument/2006/relationships/image" Target="../media/image12.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1.png"/><Relationship Id="rId8"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5.png"/><Relationship Id="rId7" Type="http://schemas.openxmlformats.org/officeDocument/2006/relationships/image" Target="../media/image1.png"/><Relationship Id="rId8"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0" type="tx">
  <p:cSld name="TITLE_AND_BODY">
    <p:spTree>
      <p:nvGrpSpPr>
        <p:cNvPr id="21" name="Shape 21"/>
        <p:cNvGrpSpPr/>
        <p:nvPr/>
      </p:nvGrpSpPr>
      <p:grpSpPr>
        <a:xfrm>
          <a:off x="0" y="0"/>
          <a:ext cx="0" cy="0"/>
          <a:chOff x="0" y="0"/>
          <a:chExt cx="0" cy="0"/>
        </a:xfrm>
      </p:grpSpPr>
      <p:sp>
        <p:nvSpPr>
          <p:cNvPr id="22" name="Google Shape;22;p21"/>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0" type="tx">
  <p:cSld name="TITLE_AND_BODY">
    <p:spTree>
      <p:nvGrpSpPr>
        <p:cNvPr id="99" name="Shape 99"/>
        <p:cNvGrpSpPr/>
        <p:nvPr/>
      </p:nvGrpSpPr>
      <p:grpSpPr>
        <a:xfrm>
          <a:off x="0" y="0"/>
          <a:ext cx="0" cy="0"/>
          <a:chOff x="0" y="0"/>
          <a:chExt cx="0" cy="0"/>
        </a:xfrm>
      </p:grpSpPr>
      <p:sp>
        <p:nvSpPr>
          <p:cNvPr id="100" name="Google Shape;100;p23"/>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1" name="Shape 101"/>
        <p:cNvGrpSpPr/>
        <p:nvPr/>
      </p:nvGrpSpPr>
      <p:grpSpPr>
        <a:xfrm>
          <a:off x="0" y="0"/>
          <a:ext cx="0" cy="0"/>
          <a:chOff x="0" y="0"/>
          <a:chExt cx="0" cy="0"/>
        </a:xfrm>
      </p:grpSpPr>
      <p:sp>
        <p:nvSpPr>
          <p:cNvPr id="102" name="Google Shape;102;p51"/>
          <p:cNvSpPr txBox="1"/>
          <p:nvPr>
            <p:ph type="title"/>
          </p:nvPr>
        </p:nvSpPr>
        <p:spPr>
          <a:xfrm>
            <a:off x="1128712" y="2624009"/>
            <a:ext cx="12792076" cy="1777557"/>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03" name="Google Shape;103;p51"/>
          <p:cNvSpPr txBox="1"/>
          <p:nvPr>
            <p:ph idx="1" type="body"/>
          </p:nvPr>
        </p:nvSpPr>
        <p:spPr>
          <a:xfrm>
            <a:off x="2257425" y="4740147"/>
            <a:ext cx="10534650" cy="2116138"/>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04" name="Google Shape;104;p51"/>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105" name="Shape 105"/>
        <p:cNvGrpSpPr/>
        <p:nvPr/>
      </p:nvGrpSpPr>
      <p:grpSpPr>
        <a:xfrm>
          <a:off x="0" y="0"/>
          <a:ext cx="0" cy="0"/>
          <a:chOff x="0" y="0"/>
          <a:chExt cx="0" cy="0"/>
        </a:xfrm>
      </p:grpSpPr>
      <p:sp>
        <p:nvSpPr>
          <p:cNvPr id="106" name="Google Shape;106;p52"/>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07" name="Google Shape;107;p52"/>
          <p:cNvSpPr txBox="1"/>
          <p:nvPr>
            <p:ph idx="1" type="body"/>
          </p:nvPr>
        </p:nvSpPr>
        <p:spPr>
          <a:xfrm>
            <a:off x="4688999" y="1667351"/>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08" name="Google Shape;108;p52"/>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0">
  <p:cSld name="Title and Content 0">
    <p:spTree>
      <p:nvGrpSpPr>
        <p:cNvPr id="109" name="Shape 109"/>
        <p:cNvGrpSpPr/>
        <p:nvPr/>
      </p:nvGrpSpPr>
      <p:grpSpPr>
        <a:xfrm>
          <a:off x="0" y="0"/>
          <a:ext cx="0" cy="0"/>
          <a:chOff x="0" y="0"/>
          <a:chExt cx="0" cy="0"/>
        </a:xfrm>
      </p:grpSpPr>
      <p:sp>
        <p:nvSpPr>
          <p:cNvPr id="110" name="Google Shape;110;p53"/>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11" name="Google Shape;111;p53"/>
          <p:cNvSpPr txBox="1"/>
          <p:nvPr>
            <p:ph idx="1" type="body"/>
          </p:nvPr>
        </p:nvSpPr>
        <p:spPr>
          <a:xfrm>
            <a:off x="4688999" y="1667351"/>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12" name="Google Shape;112;p53"/>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113" name="Shape 113"/>
        <p:cNvGrpSpPr/>
        <p:nvPr/>
      </p:nvGrpSpPr>
      <p:grpSpPr>
        <a:xfrm>
          <a:off x="0" y="0"/>
          <a:ext cx="0" cy="0"/>
          <a:chOff x="0" y="0"/>
          <a:chExt cx="0" cy="0"/>
        </a:xfrm>
      </p:grpSpPr>
      <p:sp>
        <p:nvSpPr>
          <p:cNvPr id="114" name="Google Shape;114;p54"/>
          <p:cNvSpPr/>
          <p:nvPr/>
        </p:nvSpPr>
        <p:spPr>
          <a:xfrm>
            <a:off x="-1" y="12"/>
            <a:ext cx="4019995" cy="1591502"/>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15" name="Google Shape;115;p54"/>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16" name="Google Shape;116;p54"/>
          <p:cNvSpPr txBox="1"/>
          <p:nvPr>
            <p:ph idx="1" type="body"/>
          </p:nvPr>
        </p:nvSpPr>
        <p:spPr>
          <a:xfrm>
            <a:off x="752475" y="1946846"/>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17" name="Google Shape;117;p54"/>
          <p:cNvSpPr/>
          <p:nvPr/>
        </p:nvSpPr>
        <p:spPr>
          <a:xfrm>
            <a:off x="-1" y="7416000"/>
            <a:ext cx="15043063" cy="1044004"/>
          </a:xfrm>
          <a:prstGeom prst="rect">
            <a:avLst/>
          </a:prstGeom>
          <a:solidFill>
            <a:srgbClr val="F7FAF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cxnSp>
        <p:nvCxnSpPr>
          <p:cNvPr id="118" name="Google Shape;118;p54"/>
          <p:cNvCxnSpPr/>
          <p:nvPr/>
        </p:nvCxnSpPr>
        <p:spPr>
          <a:xfrm>
            <a:off x="457200" y="8029802"/>
            <a:ext cx="388798" cy="1"/>
          </a:xfrm>
          <a:prstGeom prst="straightConnector1">
            <a:avLst/>
          </a:prstGeom>
          <a:noFill/>
          <a:ln cap="flat" cmpd="sng" w="25400">
            <a:solidFill>
              <a:srgbClr val="2B9C67"/>
            </a:solidFill>
            <a:prstDash val="solid"/>
            <a:round/>
            <a:headEnd len="sm" w="sm" type="none"/>
            <a:tailEnd len="sm" w="sm" type="none"/>
          </a:ln>
        </p:spPr>
      </p:cxnSp>
      <p:sp>
        <p:nvSpPr>
          <p:cNvPr id="119" name="Google Shape;119;p54"/>
          <p:cNvSpPr/>
          <p:nvPr/>
        </p:nvSpPr>
        <p:spPr>
          <a:xfrm>
            <a:off x="12119723" y="7848459"/>
            <a:ext cx="33517" cy="332537"/>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0" name="Google Shape;120;p54"/>
          <p:cNvSpPr/>
          <p:nvPr/>
        </p:nvSpPr>
        <p:spPr>
          <a:xfrm>
            <a:off x="10668072" y="7785042"/>
            <a:ext cx="1365737" cy="396077"/>
          </a:xfrm>
          <a:prstGeom prst="rect">
            <a:avLst/>
          </a:prstGeom>
          <a:blipFill rotWithShape="1">
            <a:blip r:embed="rId2">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1" name="Google Shape;121;p54"/>
          <p:cNvSpPr/>
          <p:nvPr/>
        </p:nvSpPr>
        <p:spPr>
          <a:xfrm>
            <a:off x="13569366"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2" name="Google Shape;122;p54"/>
          <p:cNvSpPr/>
          <p:nvPr/>
        </p:nvSpPr>
        <p:spPr>
          <a:xfrm>
            <a:off x="13617238" y="7860904"/>
            <a:ext cx="282614" cy="123268"/>
          </a:xfrm>
          <a:prstGeom prst="rect">
            <a:avLst/>
          </a:prstGeom>
          <a:blipFill rotWithShape="1">
            <a:blip r:embed="rId3">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3" name="Google Shape;123;p54"/>
          <p:cNvSpPr/>
          <p:nvPr/>
        </p:nvSpPr>
        <p:spPr>
          <a:xfrm>
            <a:off x="13920073"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4" name="Google Shape;124;p54"/>
          <p:cNvSpPr/>
          <p:nvPr/>
        </p:nvSpPr>
        <p:spPr>
          <a:xfrm>
            <a:off x="13968009" y="7882843"/>
            <a:ext cx="104201" cy="101321"/>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5" name="Google Shape;125;p54"/>
          <p:cNvSpPr/>
          <p:nvPr/>
        </p:nvSpPr>
        <p:spPr>
          <a:xfrm>
            <a:off x="14093134"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6" name="Google Shape;126;p54"/>
          <p:cNvSpPr/>
          <p:nvPr/>
        </p:nvSpPr>
        <p:spPr>
          <a:xfrm>
            <a:off x="14260827" y="7882842"/>
            <a:ext cx="96266" cy="101321"/>
          </a:xfrm>
          <a:prstGeom prst="rect">
            <a:avLst/>
          </a:prstGeom>
          <a:blipFill rotWithShape="1">
            <a:blip r:embed="rId6">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7" name="Google Shape;127;p54"/>
          <p:cNvSpPr/>
          <p:nvPr/>
        </p:nvSpPr>
        <p:spPr>
          <a:xfrm>
            <a:off x="14378863"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8" name="Google Shape;128;p54"/>
          <p:cNvSpPr/>
          <p:nvPr/>
        </p:nvSpPr>
        <p:spPr>
          <a:xfrm>
            <a:off x="14492555" y="7843653"/>
            <a:ext cx="98248" cy="140513"/>
          </a:xfrm>
          <a:prstGeom prst="rect">
            <a:avLst/>
          </a:prstGeom>
          <a:blipFill rotWithShape="1">
            <a:blip r:embed="rId7">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29" name="Google Shape;129;p54"/>
          <p:cNvSpPr/>
          <p:nvPr/>
        </p:nvSpPr>
        <p:spPr>
          <a:xfrm>
            <a:off x="12240841" y="7843648"/>
            <a:ext cx="2348251" cy="373401"/>
          </a:xfrm>
          <a:prstGeom prst="rect">
            <a:avLst/>
          </a:prstGeom>
          <a:blipFill rotWithShape="1">
            <a:blip r:embed="rId8">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0" name="Google Shape;130;p54"/>
          <p:cNvSpPr txBox="1"/>
          <p:nvPr/>
        </p:nvSpPr>
        <p:spPr>
          <a:xfrm>
            <a:off x="444500" y="7779325"/>
            <a:ext cx="1656079" cy="495301"/>
          </a:xfrm>
          <a:prstGeom prst="rect">
            <a:avLst/>
          </a:prstGeom>
          <a:noFill/>
          <a:ln>
            <a:noFill/>
          </a:ln>
        </p:spPr>
        <p:txBody>
          <a:bodyPr anchorCtr="0" anchor="t" bIns="0" lIns="0" spcFirstLastPara="1" rIns="0" wrap="square" tIns="0">
            <a:spAutoFit/>
          </a:bodyPr>
          <a:lstStyle/>
          <a:p>
            <a:pPr indent="12700" lvl="0" marL="0" marR="0" rtl="0" algn="l">
              <a:lnSpc>
                <a:spcPct val="100000"/>
              </a:lnSpc>
              <a:spcBef>
                <a:spcPts val="0"/>
              </a:spcBef>
              <a:spcAft>
                <a:spcPts val="0"/>
              </a:spcAft>
              <a:buClr>
                <a:srgbClr val="2B9C68"/>
              </a:buClr>
              <a:buSzPts val="1400"/>
              <a:buFont typeface="Montserrat"/>
              <a:buNone/>
            </a:pPr>
            <a:r>
              <a:rPr b="1" i="0" lang="en-US" sz="1400" u="none" cap="none" strike="noStrike">
                <a:solidFill>
                  <a:srgbClr val="2B9C68"/>
                </a:solidFill>
                <a:latin typeface="Montserrat"/>
                <a:ea typeface="Montserrat"/>
                <a:cs typeface="Montserrat"/>
                <a:sym typeface="Montserrat"/>
              </a:rPr>
              <a:t>Name of meeting</a:t>
            </a:r>
            <a:endParaRPr/>
          </a:p>
          <a:p>
            <a:pPr indent="12700" lvl="0" marL="0" marR="0" rtl="0" algn="l">
              <a:lnSpc>
                <a:spcPct val="100000"/>
              </a:lnSpc>
              <a:spcBef>
                <a:spcPts val="600"/>
              </a:spcBef>
              <a:spcAft>
                <a:spcPts val="0"/>
              </a:spcAft>
              <a:buClr>
                <a:srgbClr val="2B9C68"/>
              </a:buClr>
              <a:buSzPts val="1200"/>
              <a:buFont typeface="Montserrat"/>
              <a:buNone/>
            </a:pPr>
            <a:r>
              <a:rPr b="0" i="0" lang="en-US" sz="1200" u="none" cap="none" strike="noStrike">
                <a:solidFill>
                  <a:srgbClr val="2B9C68"/>
                </a:solidFill>
                <a:latin typeface="Montserrat"/>
                <a:ea typeface="Montserrat"/>
                <a:cs typeface="Montserrat"/>
                <a:sym typeface="Montserrat"/>
              </a:rPr>
              <a:t>01.01.2021</a:t>
            </a:r>
            <a:endParaRPr/>
          </a:p>
        </p:txBody>
      </p:sp>
      <p:sp>
        <p:nvSpPr>
          <p:cNvPr id="131" name="Google Shape;131;p54"/>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0">
  <p:cSld name="Two Content 0">
    <p:spTree>
      <p:nvGrpSpPr>
        <p:cNvPr id="132" name="Shape 132"/>
        <p:cNvGrpSpPr/>
        <p:nvPr/>
      </p:nvGrpSpPr>
      <p:grpSpPr>
        <a:xfrm>
          <a:off x="0" y="0"/>
          <a:ext cx="0" cy="0"/>
          <a:chOff x="0" y="0"/>
          <a:chExt cx="0" cy="0"/>
        </a:xfrm>
      </p:grpSpPr>
      <p:sp>
        <p:nvSpPr>
          <p:cNvPr id="133" name="Google Shape;133;p55"/>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34" name="Google Shape;134;p55"/>
          <p:cNvSpPr txBox="1"/>
          <p:nvPr>
            <p:ph idx="1" type="body"/>
          </p:nvPr>
        </p:nvSpPr>
        <p:spPr>
          <a:xfrm>
            <a:off x="752475" y="1946846"/>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135" name="Google Shape;135;p55"/>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136" name="Shape 136"/>
        <p:cNvGrpSpPr/>
        <p:nvPr/>
      </p:nvGrpSpPr>
      <p:grpSpPr>
        <a:xfrm>
          <a:off x="0" y="0"/>
          <a:ext cx="0" cy="0"/>
          <a:chOff x="0" y="0"/>
          <a:chExt cx="0" cy="0"/>
        </a:xfrm>
      </p:grpSpPr>
      <p:sp>
        <p:nvSpPr>
          <p:cNvPr id="137" name="Google Shape;137;p56"/>
          <p:cNvSpPr/>
          <p:nvPr/>
        </p:nvSpPr>
        <p:spPr>
          <a:xfrm>
            <a:off x="-1" y="13"/>
            <a:ext cx="15047989" cy="7109993"/>
          </a:xfrm>
          <a:prstGeom prst="rect">
            <a:avLst/>
          </a:prstGeom>
          <a:solidFill>
            <a:srgbClr val="23486A"/>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38" name="Google Shape;138;p56"/>
          <p:cNvSpPr/>
          <p:nvPr/>
        </p:nvSpPr>
        <p:spPr>
          <a:xfrm>
            <a:off x="-1" y="7416000"/>
            <a:ext cx="15043063" cy="1044004"/>
          </a:xfrm>
          <a:prstGeom prst="rect">
            <a:avLst/>
          </a:prstGeom>
          <a:solidFill>
            <a:srgbClr val="F7FAF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cxnSp>
        <p:nvCxnSpPr>
          <p:cNvPr id="139" name="Google Shape;139;p56"/>
          <p:cNvCxnSpPr/>
          <p:nvPr/>
        </p:nvCxnSpPr>
        <p:spPr>
          <a:xfrm>
            <a:off x="457199" y="8029802"/>
            <a:ext cx="388799" cy="1"/>
          </a:xfrm>
          <a:prstGeom prst="straightConnector1">
            <a:avLst/>
          </a:prstGeom>
          <a:noFill/>
          <a:ln cap="flat" cmpd="sng" w="25400">
            <a:solidFill>
              <a:srgbClr val="2B9C67"/>
            </a:solidFill>
            <a:prstDash val="solid"/>
            <a:round/>
            <a:headEnd len="sm" w="sm" type="none"/>
            <a:tailEnd len="sm" w="sm" type="none"/>
          </a:ln>
        </p:spPr>
      </p:cxnSp>
      <p:sp>
        <p:nvSpPr>
          <p:cNvPr id="140" name="Google Shape;140;p56"/>
          <p:cNvSpPr/>
          <p:nvPr/>
        </p:nvSpPr>
        <p:spPr>
          <a:xfrm>
            <a:off x="12119723" y="7848459"/>
            <a:ext cx="33517" cy="332537"/>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1" name="Google Shape;141;p56"/>
          <p:cNvSpPr/>
          <p:nvPr/>
        </p:nvSpPr>
        <p:spPr>
          <a:xfrm>
            <a:off x="10668072" y="7785042"/>
            <a:ext cx="1365737" cy="396077"/>
          </a:xfrm>
          <a:prstGeom prst="rect">
            <a:avLst/>
          </a:prstGeom>
          <a:blipFill rotWithShape="1">
            <a:blip r:embed="rId2">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2" name="Google Shape;142;p56"/>
          <p:cNvSpPr/>
          <p:nvPr/>
        </p:nvSpPr>
        <p:spPr>
          <a:xfrm>
            <a:off x="13569366"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3" name="Google Shape;143;p56"/>
          <p:cNvSpPr/>
          <p:nvPr/>
        </p:nvSpPr>
        <p:spPr>
          <a:xfrm>
            <a:off x="13617238" y="7860904"/>
            <a:ext cx="282614" cy="123268"/>
          </a:xfrm>
          <a:prstGeom prst="rect">
            <a:avLst/>
          </a:prstGeom>
          <a:blipFill rotWithShape="1">
            <a:blip r:embed="rId3">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4" name="Google Shape;144;p56"/>
          <p:cNvSpPr/>
          <p:nvPr/>
        </p:nvSpPr>
        <p:spPr>
          <a:xfrm>
            <a:off x="13920073"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5" name="Google Shape;145;p56"/>
          <p:cNvSpPr/>
          <p:nvPr/>
        </p:nvSpPr>
        <p:spPr>
          <a:xfrm>
            <a:off x="13968009" y="7882843"/>
            <a:ext cx="104201" cy="101321"/>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6" name="Google Shape;146;p56"/>
          <p:cNvSpPr/>
          <p:nvPr/>
        </p:nvSpPr>
        <p:spPr>
          <a:xfrm>
            <a:off x="14093134"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7" name="Google Shape;147;p56"/>
          <p:cNvSpPr/>
          <p:nvPr/>
        </p:nvSpPr>
        <p:spPr>
          <a:xfrm>
            <a:off x="14260827" y="7882842"/>
            <a:ext cx="96266" cy="101321"/>
          </a:xfrm>
          <a:prstGeom prst="rect">
            <a:avLst/>
          </a:prstGeom>
          <a:blipFill rotWithShape="1">
            <a:blip r:embed="rId6">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8" name="Google Shape;148;p56"/>
          <p:cNvSpPr/>
          <p:nvPr/>
        </p:nvSpPr>
        <p:spPr>
          <a:xfrm>
            <a:off x="14378863" y="7882843"/>
            <a:ext cx="92761" cy="99518"/>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49" name="Google Shape;149;p56"/>
          <p:cNvSpPr/>
          <p:nvPr/>
        </p:nvSpPr>
        <p:spPr>
          <a:xfrm>
            <a:off x="14492555" y="7843653"/>
            <a:ext cx="98248" cy="140513"/>
          </a:xfrm>
          <a:prstGeom prst="rect">
            <a:avLst/>
          </a:prstGeom>
          <a:blipFill rotWithShape="1">
            <a:blip r:embed="rId7">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50" name="Google Shape;150;p56"/>
          <p:cNvSpPr/>
          <p:nvPr/>
        </p:nvSpPr>
        <p:spPr>
          <a:xfrm>
            <a:off x="12240841" y="7843648"/>
            <a:ext cx="2348251" cy="373401"/>
          </a:xfrm>
          <a:prstGeom prst="rect">
            <a:avLst/>
          </a:prstGeom>
          <a:blipFill rotWithShape="1">
            <a:blip r:embed="rId8">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151" name="Google Shape;151;p56"/>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52" name="Google Shape;152;p56"/>
          <p:cNvSpPr txBox="1"/>
          <p:nvPr/>
        </p:nvSpPr>
        <p:spPr>
          <a:xfrm>
            <a:off x="444500" y="7779325"/>
            <a:ext cx="1656079" cy="495301"/>
          </a:xfrm>
          <a:prstGeom prst="rect">
            <a:avLst/>
          </a:prstGeom>
          <a:noFill/>
          <a:ln>
            <a:noFill/>
          </a:ln>
        </p:spPr>
        <p:txBody>
          <a:bodyPr anchorCtr="0" anchor="t" bIns="0" lIns="0" spcFirstLastPara="1" rIns="0" wrap="square" tIns="0">
            <a:spAutoFit/>
          </a:bodyPr>
          <a:lstStyle/>
          <a:p>
            <a:pPr indent="12700" lvl="0" marL="0" marR="0" rtl="0" algn="l">
              <a:lnSpc>
                <a:spcPct val="100000"/>
              </a:lnSpc>
              <a:spcBef>
                <a:spcPts val="0"/>
              </a:spcBef>
              <a:spcAft>
                <a:spcPts val="0"/>
              </a:spcAft>
              <a:buClr>
                <a:srgbClr val="2B9C68"/>
              </a:buClr>
              <a:buSzPts val="1400"/>
              <a:buFont typeface="Montserrat"/>
              <a:buNone/>
            </a:pPr>
            <a:r>
              <a:rPr b="1" i="0" lang="en-US" sz="1400" u="none" cap="none" strike="noStrike">
                <a:solidFill>
                  <a:srgbClr val="2B9C68"/>
                </a:solidFill>
                <a:latin typeface="Montserrat"/>
                <a:ea typeface="Montserrat"/>
                <a:cs typeface="Montserrat"/>
                <a:sym typeface="Montserrat"/>
              </a:rPr>
              <a:t>Name of meeting</a:t>
            </a:r>
            <a:endParaRPr/>
          </a:p>
          <a:p>
            <a:pPr indent="12700" lvl="0" marL="0" marR="0" rtl="0" algn="l">
              <a:lnSpc>
                <a:spcPct val="100000"/>
              </a:lnSpc>
              <a:spcBef>
                <a:spcPts val="600"/>
              </a:spcBef>
              <a:spcAft>
                <a:spcPts val="0"/>
              </a:spcAft>
              <a:buClr>
                <a:srgbClr val="2B9C68"/>
              </a:buClr>
              <a:buSzPts val="1200"/>
              <a:buFont typeface="Montserrat"/>
              <a:buNone/>
            </a:pPr>
            <a:r>
              <a:rPr b="0" i="0" lang="en-US" sz="1200" u="none" cap="none" strike="noStrike">
                <a:solidFill>
                  <a:srgbClr val="2B9C68"/>
                </a:solidFill>
                <a:latin typeface="Montserrat"/>
                <a:ea typeface="Montserrat"/>
                <a:cs typeface="Montserrat"/>
                <a:sym typeface="Montserrat"/>
              </a:rPr>
              <a:t>01.01.2021</a:t>
            </a:r>
            <a:endParaRPr/>
          </a:p>
        </p:txBody>
      </p:sp>
      <p:sp>
        <p:nvSpPr>
          <p:cNvPr id="153" name="Google Shape;153;p56"/>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0">
  <p:cSld name="Title Only 0">
    <p:spTree>
      <p:nvGrpSpPr>
        <p:cNvPr id="154" name="Shape 154"/>
        <p:cNvGrpSpPr/>
        <p:nvPr/>
      </p:nvGrpSpPr>
      <p:grpSpPr>
        <a:xfrm>
          <a:off x="0" y="0"/>
          <a:ext cx="0" cy="0"/>
          <a:chOff x="0" y="0"/>
          <a:chExt cx="0" cy="0"/>
        </a:xfrm>
      </p:grpSpPr>
      <p:sp>
        <p:nvSpPr>
          <p:cNvPr id="155" name="Google Shape;155;p57"/>
          <p:cNvSpPr txBox="1"/>
          <p:nvPr>
            <p:ph type="title"/>
          </p:nvPr>
        </p:nvSpPr>
        <p:spPr>
          <a:xfrm>
            <a:off x="-984700" y="-837696"/>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156" name="Google Shape;156;p57"/>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57" name="Shape 157"/>
        <p:cNvGrpSpPr/>
        <p:nvPr/>
      </p:nvGrpSpPr>
      <p:grpSpPr>
        <a:xfrm>
          <a:off x="0" y="0"/>
          <a:ext cx="0" cy="0"/>
          <a:chOff x="0" y="0"/>
          <a:chExt cx="0" cy="0"/>
        </a:xfrm>
      </p:grpSpPr>
      <p:sp>
        <p:nvSpPr>
          <p:cNvPr id="158" name="Google Shape;158;p58"/>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blue">
  <p:cSld name="1_Title and Content blue">
    <p:spTree>
      <p:nvGrpSpPr>
        <p:cNvPr id="165" name="Shape 165"/>
        <p:cNvGrpSpPr/>
        <p:nvPr/>
      </p:nvGrpSpPr>
      <p:grpSpPr>
        <a:xfrm>
          <a:off x="0" y="0"/>
          <a:ext cx="0" cy="0"/>
          <a:chOff x="0" y="0"/>
          <a:chExt cx="0" cy="0"/>
        </a:xfrm>
      </p:grpSpPr>
      <p:sp>
        <p:nvSpPr>
          <p:cNvPr id="166" name="Google Shape;166;p25"/>
          <p:cNvSpPr/>
          <p:nvPr/>
        </p:nvSpPr>
        <p:spPr>
          <a:xfrm>
            <a:off x="-1" y="1"/>
            <a:ext cx="4561881" cy="8470584"/>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67" name="Google Shape;167;p25"/>
          <p:cNvSpPr txBox="1"/>
          <p:nvPr>
            <p:ph type="title"/>
          </p:nvPr>
        </p:nvSpPr>
        <p:spPr>
          <a:xfrm>
            <a:off x="444646" y="435726"/>
            <a:ext cx="3711069" cy="7586749"/>
          </a:xfrm>
          <a:prstGeom prst="rect">
            <a:avLst/>
          </a:prstGeom>
          <a:noFill/>
          <a:ln>
            <a:noFill/>
          </a:ln>
        </p:spPr>
        <p:txBody>
          <a:bodyPr anchorCtr="0" anchor="ctr" bIns="0" lIns="0" spcFirstLastPara="1" rIns="0" wrap="square" tIns="0">
            <a:noAutofit/>
          </a:bodyPr>
          <a:lstStyle>
            <a:lvl1pPr lvl="0" marR="0" algn="l">
              <a:lnSpc>
                <a:spcPct val="100000"/>
              </a:lnSpc>
              <a:spcBef>
                <a:spcPts val="0"/>
              </a:spcBef>
              <a:spcAft>
                <a:spcPts val="0"/>
              </a:spcAft>
              <a:buClr>
                <a:schemeClr val="lt2"/>
              </a:buClr>
              <a:buSzPts val="2960"/>
              <a:buFont typeface="Inter"/>
              <a:buNone/>
              <a:defRPr b="0" i="0" sz="2960">
                <a:solidFill>
                  <a:schemeClr val="lt2"/>
                </a:solidFill>
                <a:latin typeface="Inter"/>
                <a:ea typeface="Inter"/>
                <a:cs typeface="Inter"/>
                <a:sym typeface="Inte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8" name="Google Shape;168;p25"/>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3" name="Shape 23"/>
        <p:cNvGrpSpPr/>
        <p:nvPr/>
      </p:nvGrpSpPr>
      <p:grpSpPr>
        <a:xfrm>
          <a:off x="0" y="0"/>
          <a:ext cx="0" cy="0"/>
          <a:chOff x="0" y="0"/>
          <a:chExt cx="0" cy="0"/>
        </a:xfrm>
      </p:grpSpPr>
      <p:sp>
        <p:nvSpPr>
          <p:cNvPr id="24" name="Google Shape;24;p28"/>
          <p:cNvSpPr txBox="1"/>
          <p:nvPr>
            <p:ph type="title"/>
          </p:nvPr>
        </p:nvSpPr>
        <p:spPr>
          <a:xfrm>
            <a:off x="1128713" y="2624009"/>
            <a:ext cx="12792076" cy="1777556"/>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25" name="Google Shape;25;p28"/>
          <p:cNvSpPr txBox="1"/>
          <p:nvPr>
            <p:ph idx="1" type="body"/>
          </p:nvPr>
        </p:nvSpPr>
        <p:spPr>
          <a:xfrm>
            <a:off x="2257425" y="4740146"/>
            <a:ext cx="10534650" cy="2116139"/>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26" name="Google Shape;26;p28"/>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chemeClr val="lt2"/>
        </a:solidFill>
      </p:bgPr>
    </p:bg>
    <p:spTree>
      <p:nvGrpSpPr>
        <p:cNvPr id="169" name="Shape 169"/>
        <p:cNvGrpSpPr/>
        <p:nvPr/>
      </p:nvGrpSpPr>
      <p:grpSpPr>
        <a:xfrm>
          <a:off x="0" y="0"/>
          <a:ext cx="0" cy="0"/>
          <a:chOff x="0" y="0"/>
          <a:chExt cx="0" cy="0"/>
        </a:xfrm>
      </p:grpSpPr>
      <p:sp>
        <p:nvSpPr>
          <p:cNvPr id="170" name="Google Shape;170;p36"/>
          <p:cNvSpPr txBox="1"/>
          <p:nvPr>
            <p:ph type="ctrTitle"/>
          </p:nvPr>
        </p:nvSpPr>
        <p:spPr>
          <a:xfrm>
            <a:off x="5174553" y="1776608"/>
            <a:ext cx="7875219" cy="3893519"/>
          </a:xfrm>
          <a:prstGeom prst="rect">
            <a:avLst/>
          </a:prstGeom>
          <a:noFill/>
          <a:ln>
            <a:noFill/>
          </a:ln>
        </p:spPr>
        <p:txBody>
          <a:bodyPr anchorCtr="0" anchor="b" bIns="0" lIns="0" spcFirstLastPara="1" rIns="0" wrap="square" tIns="0">
            <a:normAutofit/>
          </a:bodyPr>
          <a:lstStyle>
            <a:lvl1pPr lvl="0" algn="l">
              <a:lnSpc>
                <a:spcPct val="90000"/>
              </a:lnSpc>
              <a:spcBef>
                <a:spcPts val="0"/>
              </a:spcBef>
              <a:spcAft>
                <a:spcPts val="0"/>
              </a:spcAft>
              <a:buClr>
                <a:schemeClr val="lt1"/>
              </a:buClr>
              <a:buSzPts val="7400"/>
              <a:buFont typeface="Big Shoulders Display Medium"/>
              <a:buNone/>
              <a:defRPr b="0" i="0" sz="7400">
                <a:solidFill>
                  <a:schemeClr val="lt1"/>
                </a:solidFill>
                <a:latin typeface="Big Shoulders Display Medium"/>
                <a:ea typeface="Big Shoulders Display Medium"/>
                <a:cs typeface="Big Shoulders Display Medium"/>
                <a:sym typeface="Big Shoulders Display Medium"/>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light green">
  <p:cSld name="Title and Content light green">
    <p:spTree>
      <p:nvGrpSpPr>
        <p:cNvPr id="171" name="Shape 171"/>
        <p:cNvGrpSpPr/>
        <p:nvPr/>
      </p:nvGrpSpPr>
      <p:grpSpPr>
        <a:xfrm>
          <a:off x="0" y="0"/>
          <a:ext cx="0" cy="0"/>
          <a:chOff x="0" y="0"/>
          <a:chExt cx="0" cy="0"/>
        </a:xfrm>
      </p:grpSpPr>
      <p:sp>
        <p:nvSpPr>
          <p:cNvPr id="172" name="Google Shape;172;p37"/>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173" name="Google Shape;173;p37"/>
          <p:cNvSpPr/>
          <p:nvPr/>
        </p:nvSpPr>
        <p:spPr>
          <a:xfrm>
            <a:off x="0" y="1"/>
            <a:ext cx="4561880" cy="8470584"/>
          </a:xfrm>
          <a:prstGeom prst="rect">
            <a:avLst/>
          </a:prstGeom>
          <a:solidFill>
            <a:schemeClr val="l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74" name="Google Shape;174;p37"/>
          <p:cNvSpPr txBox="1"/>
          <p:nvPr>
            <p:ph type="title"/>
          </p:nvPr>
        </p:nvSpPr>
        <p:spPr>
          <a:xfrm>
            <a:off x="444646" y="435726"/>
            <a:ext cx="3711069" cy="7586749"/>
          </a:xfrm>
          <a:prstGeom prst="rect">
            <a:avLst/>
          </a:prstGeom>
          <a:noFill/>
          <a:ln>
            <a:noFill/>
          </a:ln>
        </p:spPr>
        <p:txBody>
          <a:bodyPr anchorCtr="0" anchor="ctr" bIns="0" lIns="0" spcFirstLastPara="1" rIns="0" wrap="square" tIns="0">
            <a:noAutofit/>
          </a:bodyPr>
          <a:lstStyle>
            <a:lvl1pPr lvl="0" marR="0" algn="l">
              <a:lnSpc>
                <a:spcPct val="100000"/>
              </a:lnSpc>
              <a:spcBef>
                <a:spcPts val="0"/>
              </a:spcBef>
              <a:spcAft>
                <a:spcPts val="0"/>
              </a:spcAft>
              <a:buClr>
                <a:schemeClr val="lt1"/>
              </a:buClr>
              <a:buSzPts val="2960"/>
              <a:buFont typeface="Inter"/>
              <a:buNone/>
              <a:defRPr b="0" i="0" sz="2960">
                <a:solidFill>
                  <a:schemeClr val="lt1"/>
                </a:solidFill>
                <a:latin typeface="Inter"/>
                <a:ea typeface="Inter"/>
                <a:cs typeface="Inter"/>
                <a:sym typeface="Inte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 dark green ">
  <p:cSld name="2_Title and Content - dark green ">
    <p:spTree>
      <p:nvGrpSpPr>
        <p:cNvPr id="175" name="Shape 175"/>
        <p:cNvGrpSpPr/>
        <p:nvPr/>
      </p:nvGrpSpPr>
      <p:grpSpPr>
        <a:xfrm>
          <a:off x="0" y="0"/>
          <a:ext cx="0" cy="0"/>
          <a:chOff x="0" y="0"/>
          <a:chExt cx="0" cy="0"/>
        </a:xfrm>
      </p:grpSpPr>
      <p:sp>
        <p:nvSpPr>
          <p:cNvPr id="176" name="Google Shape;176;p38"/>
          <p:cNvSpPr/>
          <p:nvPr/>
        </p:nvSpPr>
        <p:spPr>
          <a:xfrm>
            <a:off x="-1" y="1"/>
            <a:ext cx="4561881" cy="8470584"/>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77" name="Google Shape;177;p38"/>
          <p:cNvSpPr txBox="1"/>
          <p:nvPr>
            <p:ph type="title"/>
          </p:nvPr>
        </p:nvSpPr>
        <p:spPr>
          <a:xfrm>
            <a:off x="444646" y="435726"/>
            <a:ext cx="3711069" cy="7586749"/>
          </a:xfrm>
          <a:prstGeom prst="rect">
            <a:avLst/>
          </a:prstGeom>
          <a:noFill/>
          <a:ln>
            <a:noFill/>
          </a:ln>
        </p:spPr>
        <p:txBody>
          <a:bodyPr anchorCtr="0" anchor="ctr" bIns="0" lIns="0" spcFirstLastPara="1" rIns="0" wrap="square" tIns="0">
            <a:noAutofit/>
          </a:bodyPr>
          <a:lstStyle>
            <a:lvl1pPr lvl="0" marR="0" algn="l">
              <a:lnSpc>
                <a:spcPct val="100000"/>
              </a:lnSpc>
              <a:spcBef>
                <a:spcPts val="0"/>
              </a:spcBef>
              <a:spcAft>
                <a:spcPts val="0"/>
              </a:spcAft>
              <a:buClr>
                <a:schemeClr val="lt2"/>
              </a:buClr>
              <a:buSzPts val="2960"/>
              <a:buFont typeface="Inter"/>
              <a:buNone/>
              <a:defRPr b="0" i="0" sz="2960">
                <a:solidFill>
                  <a:schemeClr val="lt2"/>
                </a:solidFill>
                <a:latin typeface="Inter"/>
                <a:ea typeface="Inter"/>
                <a:cs typeface="Inter"/>
                <a:sym typeface="Inte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8" name="Google Shape;178;p38"/>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and Content - white">
  <p:cSld name="3_Title and Content - white">
    <p:spTree>
      <p:nvGrpSpPr>
        <p:cNvPr id="179" name="Shape 179"/>
        <p:cNvGrpSpPr/>
        <p:nvPr/>
      </p:nvGrpSpPr>
      <p:grpSpPr>
        <a:xfrm>
          <a:off x="0" y="0"/>
          <a:ext cx="0" cy="0"/>
          <a:chOff x="0" y="0"/>
          <a:chExt cx="0" cy="0"/>
        </a:xfrm>
      </p:grpSpPr>
      <p:sp>
        <p:nvSpPr>
          <p:cNvPr id="180" name="Google Shape;180;p39"/>
          <p:cNvSpPr/>
          <p:nvPr/>
        </p:nvSpPr>
        <p:spPr>
          <a:xfrm>
            <a:off x="-1" y="1"/>
            <a:ext cx="4561881" cy="8470584"/>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220"/>
              <a:buFont typeface="Calibri"/>
              <a:buNone/>
            </a:pPr>
            <a:r>
              <a:t/>
            </a:r>
            <a:endParaRPr b="0" i="0" sz="2220" u="none" cap="none" strike="noStrike">
              <a:solidFill>
                <a:schemeClr val="dk2"/>
              </a:solidFill>
              <a:latin typeface="Calibri"/>
              <a:ea typeface="Calibri"/>
              <a:cs typeface="Calibri"/>
              <a:sym typeface="Calibri"/>
            </a:endParaRPr>
          </a:p>
        </p:txBody>
      </p:sp>
      <p:sp>
        <p:nvSpPr>
          <p:cNvPr id="181" name="Google Shape;181;p39"/>
          <p:cNvSpPr txBox="1"/>
          <p:nvPr>
            <p:ph type="title"/>
          </p:nvPr>
        </p:nvSpPr>
        <p:spPr>
          <a:xfrm>
            <a:off x="495187" y="448364"/>
            <a:ext cx="3592120" cy="7480131"/>
          </a:xfrm>
          <a:prstGeom prst="rect">
            <a:avLst/>
          </a:prstGeom>
          <a:noFill/>
          <a:ln>
            <a:noFill/>
          </a:ln>
        </p:spPr>
        <p:txBody>
          <a:bodyPr anchorCtr="0" anchor="ctr" bIns="45700" lIns="91425" spcFirstLastPara="1" rIns="91425" wrap="square" tIns="45700">
            <a:normAutofit/>
          </a:bodyPr>
          <a:lstStyle>
            <a:lvl1pPr lvl="0" marR="0" algn="l">
              <a:lnSpc>
                <a:spcPct val="100000"/>
              </a:lnSpc>
              <a:spcBef>
                <a:spcPts val="0"/>
              </a:spcBef>
              <a:spcAft>
                <a:spcPts val="0"/>
              </a:spcAft>
              <a:buClr>
                <a:schemeClr val="dk1"/>
              </a:buClr>
              <a:buSzPts val="5427"/>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2" name="Google Shape;182;p39"/>
          <p:cNvSpPr txBox="1"/>
          <p:nvPr>
            <p:ph idx="1" type="body"/>
          </p:nvPr>
        </p:nvSpPr>
        <p:spPr>
          <a:xfrm>
            <a:off x="5711968" y="700578"/>
            <a:ext cx="8892886"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ithout title">
  <p:cSld name="without title">
    <p:spTree>
      <p:nvGrpSpPr>
        <p:cNvPr id="183" name="Shape 183"/>
        <p:cNvGrpSpPr/>
        <p:nvPr/>
      </p:nvGrpSpPr>
      <p:grpSpPr>
        <a:xfrm>
          <a:off x="0" y="0"/>
          <a:ext cx="0" cy="0"/>
          <a:chOff x="0" y="0"/>
          <a:chExt cx="0" cy="0"/>
        </a:xfrm>
      </p:grpSpPr>
      <p:sp>
        <p:nvSpPr>
          <p:cNvPr id="184" name="Google Shape;184;p40"/>
          <p:cNvSpPr txBox="1"/>
          <p:nvPr>
            <p:ph idx="1" type="body"/>
          </p:nvPr>
        </p:nvSpPr>
        <p:spPr>
          <a:xfrm>
            <a:off x="1034655" y="700578"/>
            <a:ext cx="12980194" cy="7079332"/>
          </a:xfrm>
          <a:prstGeom prst="rect">
            <a:avLst/>
          </a:prstGeom>
          <a:noFill/>
          <a:ln>
            <a:noFill/>
          </a:ln>
        </p:spPr>
        <p:txBody>
          <a:bodyPr anchorCtr="0" anchor="t" bIns="45700" lIns="91425" spcFirstLastPara="1" rIns="91425" wrap="square" tIns="45700">
            <a:normAutofit/>
          </a:bodyPr>
          <a:lstStyle>
            <a:lvl1pPr indent="-353885" lvl="0" marL="457200" algn="l">
              <a:lnSpc>
                <a:spcPct val="120000"/>
              </a:lnSpc>
              <a:spcBef>
                <a:spcPts val="1233"/>
              </a:spcBef>
              <a:spcAft>
                <a:spcPts val="0"/>
              </a:spcAft>
              <a:buClr>
                <a:schemeClr val="dk1"/>
              </a:buClr>
              <a:buSzPts val="1973"/>
              <a:buChar char="•"/>
              <a:defRPr b="0" i="0" sz="1973">
                <a:latin typeface="Inter"/>
                <a:ea typeface="Inter"/>
                <a:cs typeface="Inter"/>
                <a:sym typeface="Inter"/>
              </a:defRPr>
            </a:lvl1pPr>
            <a:lvl2pPr indent="-353885" lvl="1" marL="914400" algn="l">
              <a:lnSpc>
                <a:spcPct val="120000"/>
              </a:lnSpc>
              <a:spcBef>
                <a:spcPts val="617"/>
              </a:spcBef>
              <a:spcAft>
                <a:spcPts val="0"/>
              </a:spcAft>
              <a:buClr>
                <a:schemeClr val="dk1"/>
              </a:buClr>
              <a:buSzPts val="1973"/>
              <a:buChar char="•"/>
              <a:defRPr b="0" i="0" sz="1973">
                <a:latin typeface="Inter"/>
                <a:ea typeface="Inter"/>
                <a:cs typeface="Inter"/>
                <a:sym typeface="Inter"/>
              </a:defRPr>
            </a:lvl2pPr>
            <a:lvl3pPr indent="-353885" lvl="2" marL="1371600" algn="l">
              <a:lnSpc>
                <a:spcPct val="120000"/>
              </a:lnSpc>
              <a:spcBef>
                <a:spcPts val="617"/>
              </a:spcBef>
              <a:spcAft>
                <a:spcPts val="0"/>
              </a:spcAft>
              <a:buClr>
                <a:schemeClr val="dk1"/>
              </a:buClr>
              <a:buSzPts val="1973"/>
              <a:buChar char="•"/>
              <a:defRPr b="0" i="0" sz="1973">
                <a:latin typeface="Inter"/>
                <a:ea typeface="Inter"/>
                <a:cs typeface="Inter"/>
                <a:sym typeface="Inter"/>
              </a:defRPr>
            </a:lvl3pPr>
            <a:lvl4pPr indent="-353885" lvl="3" marL="1828800" algn="l">
              <a:lnSpc>
                <a:spcPct val="120000"/>
              </a:lnSpc>
              <a:spcBef>
                <a:spcPts val="617"/>
              </a:spcBef>
              <a:spcAft>
                <a:spcPts val="0"/>
              </a:spcAft>
              <a:buClr>
                <a:schemeClr val="dk1"/>
              </a:buClr>
              <a:buSzPts val="1973"/>
              <a:buChar char="•"/>
              <a:defRPr b="0" i="0" sz="1973">
                <a:latin typeface="Inter"/>
                <a:ea typeface="Inter"/>
                <a:cs typeface="Inter"/>
                <a:sym typeface="Inter"/>
              </a:defRPr>
            </a:lvl4pPr>
            <a:lvl5pPr indent="-353885" lvl="4" marL="2286000" algn="l">
              <a:lnSpc>
                <a:spcPct val="120000"/>
              </a:lnSpc>
              <a:spcBef>
                <a:spcPts val="617"/>
              </a:spcBef>
              <a:spcAft>
                <a:spcPts val="0"/>
              </a:spcAft>
              <a:buClr>
                <a:schemeClr val="dk1"/>
              </a:buClr>
              <a:buSzPts val="1973"/>
              <a:buChar char="•"/>
              <a:defRPr b="0" i="0" sz="1973">
                <a:latin typeface="Inter"/>
                <a:ea typeface="Inter"/>
                <a:cs typeface="Inter"/>
                <a:sym typeface="Inte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1" name="Shape 191"/>
        <p:cNvGrpSpPr/>
        <p:nvPr/>
      </p:nvGrpSpPr>
      <p:grpSpPr>
        <a:xfrm>
          <a:off x="0" y="0"/>
          <a:ext cx="0" cy="0"/>
          <a:chOff x="0" y="0"/>
          <a:chExt cx="0" cy="0"/>
        </a:xfrm>
      </p:grpSpPr>
      <p:sp>
        <p:nvSpPr>
          <p:cNvPr id="192" name="Google Shape;192;p27"/>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3" name="Google Shape;193;p27"/>
          <p:cNvSpPr txBox="1"/>
          <p:nvPr>
            <p:ph idx="1" type="body"/>
          </p:nvPr>
        </p:nvSpPr>
        <p:spPr>
          <a:xfrm>
            <a:off x="1034653" y="2251604"/>
            <a:ext cx="12980194" cy="53666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194" name="Google Shape;194;p27"/>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5" name="Google Shape;195;p27"/>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6" name="Google Shape;196;p27"/>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97" name="Shape 197"/>
        <p:cNvGrpSpPr/>
        <p:nvPr/>
      </p:nvGrpSpPr>
      <p:grpSpPr>
        <a:xfrm>
          <a:off x="0" y="0"/>
          <a:ext cx="0" cy="0"/>
          <a:chOff x="0" y="0"/>
          <a:chExt cx="0" cy="0"/>
        </a:xfrm>
      </p:grpSpPr>
      <p:sp>
        <p:nvSpPr>
          <p:cNvPr id="198" name="Google Shape;198;p41"/>
          <p:cNvSpPr txBox="1"/>
          <p:nvPr>
            <p:ph type="ctrTitle"/>
          </p:nvPr>
        </p:nvSpPr>
        <p:spPr>
          <a:xfrm>
            <a:off x="1881188" y="1384248"/>
            <a:ext cx="11287125" cy="2944707"/>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7400"/>
              <a:buFont typeface="Calibri"/>
              <a:buNone/>
              <a:defRPr sz="7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9" name="Google Shape;199;p41"/>
          <p:cNvSpPr txBox="1"/>
          <p:nvPr>
            <p:ph idx="1" type="subTitle"/>
          </p:nvPr>
        </p:nvSpPr>
        <p:spPr>
          <a:xfrm>
            <a:off x="1881188" y="4442514"/>
            <a:ext cx="11287125" cy="204210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233"/>
              </a:spcBef>
              <a:spcAft>
                <a:spcPts val="0"/>
              </a:spcAft>
              <a:buClr>
                <a:schemeClr val="dk1"/>
              </a:buClr>
              <a:buSzPts val="2960"/>
              <a:buNone/>
              <a:defRPr sz="2960"/>
            </a:lvl1pPr>
            <a:lvl2pPr lvl="1" algn="ctr">
              <a:lnSpc>
                <a:spcPct val="90000"/>
              </a:lnSpc>
              <a:spcBef>
                <a:spcPts val="617"/>
              </a:spcBef>
              <a:spcAft>
                <a:spcPts val="0"/>
              </a:spcAft>
              <a:buClr>
                <a:schemeClr val="dk1"/>
              </a:buClr>
              <a:buSzPts val="2467"/>
              <a:buNone/>
              <a:defRPr sz="2467"/>
            </a:lvl2pPr>
            <a:lvl3pPr lvl="2" algn="ctr">
              <a:lnSpc>
                <a:spcPct val="90000"/>
              </a:lnSpc>
              <a:spcBef>
                <a:spcPts val="617"/>
              </a:spcBef>
              <a:spcAft>
                <a:spcPts val="0"/>
              </a:spcAft>
              <a:buClr>
                <a:schemeClr val="dk1"/>
              </a:buClr>
              <a:buSzPts val="2220"/>
              <a:buNone/>
              <a:defRPr sz="2220"/>
            </a:lvl3pPr>
            <a:lvl4pPr lvl="3" algn="ctr">
              <a:lnSpc>
                <a:spcPct val="90000"/>
              </a:lnSpc>
              <a:spcBef>
                <a:spcPts val="617"/>
              </a:spcBef>
              <a:spcAft>
                <a:spcPts val="0"/>
              </a:spcAft>
              <a:buClr>
                <a:schemeClr val="dk1"/>
              </a:buClr>
              <a:buSzPts val="1973"/>
              <a:buNone/>
              <a:defRPr sz="1973"/>
            </a:lvl4pPr>
            <a:lvl5pPr lvl="4" algn="ctr">
              <a:lnSpc>
                <a:spcPct val="90000"/>
              </a:lnSpc>
              <a:spcBef>
                <a:spcPts val="617"/>
              </a:spcBef>
              <a:spcAft>
                <a:spcPts val="0"/>
              </a:spcAft>
              <a:buClr>
                <a:schemeClr val="dk1"/>
              </a:buClr>
              <a:buSzPts val="1973"/>
              <a:buNone/>
              <a:defRPr sz="1973"/>
            </a:lvl5pPr>
            <a:lvl6pPr lvl="5" algn="ctr">
              <a:lnSpc>
                <a:spcPct val="90000"/>
              </a:lnSpc>
              <a:spcBef>
                <a:spcPts val="617"/>
              </a:spcBef>
              <a:spcAft>
                <a:spcPts val="0"/>
              </a:spcAft>
              <a:buClr>
                <a:schemeClr val="dk1"/>
              </a:buClr>
              <a:buSzPts val="1973"/>
              <a:buNone/>
              <a:defRPr sz="1973"/>
            </a:lvl6pPr>
            <a:lvl7pPr lvl="6" algn="ctr">
              <a:lnSpc>
                <a:spcPct val="90000"/>
              </a:lnSpc>
              <a:spcBef>
                <a:spcPts val="617"/>
              </a:spcBef>
              <a:spcAft>
                <a:spcPts val="0"/>
              </a:spcAft>
              <a:buClr>
                <a:schemeClr val="dk1"/>
              </a:buClr>
              <a:buSzPts val="1973"/>
              <a:buNone/>
              <a:defRPr sz="1973"/>
            </a:lvl7pPr>
            <a:lvl8pPr lvl="7" algn="ctr">
              <a:lnSpc>
                <a:spcPct val="90000"/>
              </a:lnSpc>
              <a:spcBef>
                <a:spcPts val="617"/>
              </a:spcBef>
              <a:spcAft>
                <a:spcPts val="0"/>
              </a:spcAft>
              <a:buClr>
                <a:schemeClr val="dk1"/>
              </a:buClr>
              <a:buSzPts val="1973"/>
              <a:buNone/>
              <a:defRPr sz="1973"/>
            </a:lvl8pPr>
            <a:lvl9pPr lvl="8" algn="ctr">
              <a:lnSpc>
                <a:spcPct val="90000"/>
              </a:lnSpc>
              <a:spcBef>
                <a:spcPts val="617"/>
              </a:spcBef>
              <a:spcAft>
                <a:spcPts val="0"/>
              </a:spcAft>
              <a:buClr>
                <a:schemeClr val="dk1"/>
              </a:buClr>
              <a:buSzPts val="1973"/>
              <a:buNone/>
              <a:defRPr sz="1973"/>
            </a:lvl9pPr>
          </a:lstStyle>
          <a:p/>
        </p:txBody>
      </p:sp>
      <p:sp>
        <p:nvSpPr>
          <p:cNvPr id="200" name="Google Shape;200;p41"/>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1" name="Google Shape;201;p41"/>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2" name="Google Shape;202;p41"/>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3" name="Shape 203"/>
        <p:cNvGrpSpPr/>
        <p:nvPr/>
      </p:nvGrpSpPr>
      <p:grpSpPr>
        <a:xfrm>
          <a:off x="0" y="0"/>
          <a:ext cx="0" cy="0"/>
          <a:chOff x="0" y="0"/>
          <a:chExt cx="0" cy="0"/>
        </a:xfrm>
      </p:grpSpPr>
      <p:sp>
        <p:nvSpPr>
          <p:cNvPr id="204" name="Google Shape;204;p42"/>
          <p:cNvSpPr txBox="1"/>
          <p:nvPr>
            <p:ph type="title"/>
          </p:nvPr>
        </p:nvSpPr>
        <p:spPr>
          <a:xfrm>
            <a:off x="1026815" y="2108677"/>
            <a:ext cx="12980194" cy="3518376"/>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7400"/>
              <a:buFont typeface="Calibri"/>
              <a:buNone/>
              <a:defRPr sz="7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5" name="Google Shape;205;p42"/>
          <p:cNvSpPr txBox="1"/>
          <p:nvPr>
            <p:ph idx="1" type="body"/>
          </p:nvPr>
        </p:nvSpPr>
        <p:spPr>
          <a:xfrm>
            <a:off x="1026815" y="5660338"/>
            <a:ext cx="12980194" cy="185023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33"/>
              </a:spcBef>
              <a:spcAft>
                <a:spcPts val="0"/>
              </a:spcAft>
              <a:buClr>
                <a:srgbClr val="888888"/>
              </a:buClr>
              <a:buSzPts val="2960"/>
              <a:buNone/>
              <a:defRPr sz="2960">
                <a:solidFill>
                  <a:srgbClr val="888888"/>
                </a:solidFill>
              </a:defRPr>
            </a:lvl1pPr>
            <a:lvl2pPr indent="-228600" lvl="1" marL="914400" algn="l">
              <a:lnSpc>
                <a:spcPct val="90000"/>
              </a:lnSpc>
              <a:spcBef>
                <a:spcPts val="617"/>
              </a:spcBef>
              <a:spcAft>
                <a:spcPts val="0"/>
              </a:spcAft>
              <a:buClr>
                <a:srgbClr val="888888"/>
              </a:buClr>
              <a:buSzPts val="2467"/>
              <a:buNone/>
              <a:defRPr sz="2467">
                <a:solidFill>
                  <a:srgbClr val="888888"/>
                </a:solidFill>
              </a:defRPr>
            </a:lvl2pPr>
            <a:lvl3pPr indent="-228600" lvl="2" marL="1371600" algn="l">
              <a:lnSpc>
                <a:spcPct val="90000"/>
              </a:lnSpc>
              <a:spcBef>
                <a:spcPts val="617"/>
              </a:spcBef>
              <a:spcAft>
                <a:spcPts val="0"/>
              </a:spcAft>
              <a:buClr>
                <a:srgbClr val="888888"/>
              </a:buClr>
              <a:buSzPts val="2220"/>
              <a:buNone/>
              <a:defRPr sz="2220">
                <a:solidFill>
                  <a:srgbClr val="888888"/>
                </a:solidFill>
              </a:defRPr>
            </a:lvl3pPr>
            <a:lvl4pPr indent="-228600" lvl="3" marL="1828800" algn="l">
              <a:lnSpc>
                <a:spcPct val="90000"/>
              </a:lnSpc>
              <a:spcBef>
                <a:spcPts val="617"/>
              </a:spcBef>
              <a:spcAft>
                <a:spcPts val="0"/>
              </a:spcAft>
              <a:buClr>
                <a:srgbClr val="888888"/>
              </a:buClr>
              <a:buSzPts val="1973"/>
              <a:buNone/>
              <a:defRPr sz="1973">
                <a:solidFill>
                  <a:srgbClr val="888888"/>
                </a:solidFill>
              </a:defRPr>
            </a:lvl4pPr>
            <a:lvl5pPr indent="-228600" lvl="4" marL="2286000" algn="l">
              <a:lnSpc>
                <a:spcPct val="90000"/>
              </a:lnSpc>
              <a:spcBef>
                <a:spcPts val="617"/>
              </a:spcBef>
              <a:spcAft>
                <a:spcPts val="0"/>
              </a:spcAft>
              <a:buClr>
                <a:srgbClr val="888888"/>
              </a:buClr>
              <a:buSzPts val="1973"/>
              <a:buNone/>
              <a:defRPr sz="1973">
                <a:solidFill>
                  <a:srgbClr val="888888"/>
                </a:solidFill>
              </a:defRPr>
            </a:lvl5pPr>
            <a:lvl6pPr indent="-228600" lvl="5" marL="2743200" algn="l">
              <a:lnSpc>
                <a:spcPct val="90000"/>
              </a:lnSpc>
              <a:spcBef>
                <a:spcPts val="617"/>
              </a:spcBef>
              <a:spcAft>
                <a:spcPts val="0"/>
              </a:spcAft>
              <a:buClr>
                <a:srgbClr val="888888"/>
              </a:buClr>
              <a:buSzPts val="1973"/>
              <a:buNone/>
              <a:defRPr sz="1973">
                <a:solidFill>
                  <a:srgbClr val="888888"/>
                </a:solidFill>
              </a:defRPr>
            </a:lvl6pPr>
            <a:lvl7pPr indent="-228600" lvl="6" marL="3200400" algn="l">
              <a:lnSpc>
                <a:spcPct val="90000"/>
              </a:lnSpc>
              <a:spcBef>
                <a:spcPts val="617"/>
              </a:spcBef>
              <a:spcAft>
                <a:spcPts val="0"/>
              </a:spcAft>
              <a:buClr>
                <a:srgbClr val="888888"/>
              </a:buClr>
              <a:buSzPts val="1973"/>
              <a:buNone/>
              <a:defRPr sz="1973">
                <a:solidFill>
                  <a:srgbClr val="888888"/>
                </a:solidFill>
              </a:defRPr>
            </a:lvl7pPr>
            <a:lvl8pPr indent="-228600" lvl="7" marL="3657600" algn="l">
              <a:lnSpc>
                <a:spcPct val="90000"/>
              </a:lnSpc>
              <a:spcBef>
                <a:spcPts val="617"/>
              </a:spcBef>
              <a:spcAft>
                <a:spcPts val="0"/>
              </a:spcAft>
              <a:buClr>
                <a:srgbClr val="888888"/>
              </a:buClr>
              <a:buSzPts val="1973"/>
              <a:buNone/>
              <a:defRPr sz="1973">
                <a:solidFill>
                  <a:srgbClr val="888888"/>
                </a:solidFill>
              </a:defRPr>
            </a:lvl8pPr>
            <a:lvl9pPr indent="-228600" lvl="8" marL="4114800" algn="l">
              <a:lnSpc>
                <a:spcPct val="90000"/>
              </a:lnSpc>
              <a:spcBef>
                <a:spcPts val="617"/>
              </a:spcBef>
              <a:spcAft>
                <a:spcPts val="0"/>
              </a:spcAft>
              <a:buClr>
                <a:srgbClr val="888888"/>
              </a:buClr>
              <a:buSzPts val="1973"/>
              <a:buNone/>
              <a:defRPr sz="1973">
                <a:solidFill>
                  <a:srgbClr val="888888"/>
                </a:solidFill>
              </a:defRPr>
            </a:lvl9pPr>
          </a:lstStyle>
          <a:p/>
        </p:txBody>
      </p:sp>
      <p:sp>
        <p:nvSpPr>
          <p:cNvPr id="206" name="Google Shape;206;p42"/>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7" name="Google Shape;207;p42"/>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08" name="Google Shape;208;p42"/>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09" name="Shape 209"/>
        <p:cNvGrpSpPr/>
        <p:nvPr/>
      </p:nvGrpSpPr>
      <p:grpSpPr>
        <a:xfrm>
          <a:off x="0" y="0"/>
          <a:ext cx="0" cy="0"/>
          <a:chOff x="0" y="0"/>
          <a:chExt cx="0" cy="0"/>
        </a:xfrm>
      </p:grpSpPr>
      <p:sp>
        <p:nvSpPr>
          <p:cNvPr id="210" name="Google Shape;210;p43"/>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1" name="Google Shape;211;p43"/>
          <p:cNvSpPr txBox="1"/>
          <p:nvPr>
            <p:ph idx="1" type="body"/>
          </p:nvPr>
        </p:nvSpPr>
        <p:spPr>
          <a:xfrm>
            <a:off x="1034653" y="2251604"/>
            <a:ext cx="6396038" cy="53666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12" name="Google Shape;212;p43"/>
          <p:cNvSpPr txBox="1"/>
          <p:nvPr>
            <p:ph idx="2" type="body"/>
          </p:nvPr>
        </p:nvSpPr>
        <p:spPr>
          <a:xfrm>
            <a:off x="7618809" y="2251604"/>
            <a:ext cx="6396038" cy="53666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13" name="Google Shape;213;p43"/>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14" name="Google Shape;214;p43"/>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15" name="Google Shape;215;p43"/>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16" name="Shape 216"/>
        <p:cNvGrpSpPr/>
        <p:nvPr/>
      </p:nvGrpSpPr>
      <p:grpSpPr>
        <a:xfrm>
          <a:off x="0" y="0"/>
          <a:ext cx="0" cy="0"/>
          <a:chOff x="0" y="0"/>
          <a:chExt cx="0" cy="0"/>
        </a:xfrm>
      </p:grpSpPr>
      <p:sp>
        <p:nvSpPr>
          <p:cNvPr id="217" name="Google Shape;217;p44"/>
          <p:cNvSpPr txBox="1"/>
          <p:nvPr>
            <p:ph type="title"/>
          </p:nvPr>
        </p:nvSpPr>
        <p:spPr>
          <a:xfrm>
            <a:off x="103661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8" name="Google Shape;218;p44"/>
          <p:cNvSpPr txBox="1"/>
          <p:nvPr>
            <p:ph idx="1" type="body"/>
          </p:nvPr>
        </p:nvSpPr>
        <p:spPr>
          <a:xfrm>
            <a:off x="1036614" y="2073434"/>
            <a:ext cx="6366643" cy="101615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2960"/>
              <a:buNone/>
              <a:defRPr b="1" sz="2960"/>
            </a:lvl1pPr>
            <a:lvl2pPr indent="-228600" lvl="1" marL="914400" algn="l">
              <a:lnSpc>
                <a:spcPct val="90000"/>
              </a:lnSpc>
              <a:spcBef>
                <a:spcPts val="617"/>
              </a:spcBef>
              <a:spcAft>
                <a:spcPts val="0"/>
              </a:spcAft>
              <a:buClr>
                <a:schemeClr val="dk1"/>
              </a:buClr>
              <a:buSzPts val="2467"/>
              <a:buNone/>
              <a:defRPr b="1" sz="2467"/>
            </a:lvl2pPr>
            <a:lvl3pPr indent="-228600" lvl="2" marL="1371600" algn="l">
              <a:lnSpc>
                <a:spcPct val="90000"/>
              </a:lnSpc>
              <a:spcBef>
                <a:spcPts val="617"/>
              </a:spcBef>
              <a:spcAft>
                <a:spcPts val="0"/>
              </a:spcAft>
              <a:buClr>
                <a:schemeClr val="dk1"/>
              </a:buClr>
              <a:buSzPts val="2220"/>
              <a:buNone/>
              <a:defRPr b="1" sz="2220"/>
            </a:lvl3pPr>
            <a:lvl4pPr indent="-228600" lvl="3" marL="1828800" algn="l">
              <a:lnSpc>
                <a:spcPct val="90000"/>
              </a:lnSpc>
              <a:spcBef>
                <a:spcPts val="617"/>
              </a:spcBef>
              <a:spcAft>
                <a:spcPts val="0"/>
              </a:spcAft>
              <a:buClr>
                <a:schemeClr val="dk1"/>
              </a:buClr>
              <a:buSzPts val="1973"/>
              <a:buNone/>
              <a:defRPr b="1" sz="1973"/>
            </a:lvl4pPr>
            <a:lvl5pPr indent="-228600" lvl="4" marL="2286000" algn="l">
              <a:lnSpc>
                <a:spcPct val="90000"/>
              </a:lnSpc>
              <a:spcBef>
                <a:spcPts val="617"/>
              </a:spcBef>
              <a:spcAft>
                <a:spcPts val="0"/>
              </a:spcAft>
              <a:buClr>
                <a:schemeClr val="dk1"/>
              </a:buClr>
              <a:buSzPts val="1973"/>
              <a:buNone/>
              <a:defRPr b="1" sz="1973"/>
            </a:lvl5pPr>
            <a:lvl6pPr indent="-228600" lvl="5" marL="2743200" algn="l">
              <a:lnSpc>
                <a:spcPct val="90000"/>
              </a:lnSpc>
              <a:spcBef>
                <a:spcPts val="617"/>
              </a:spcBef>
              <a:spcAft>
                <a:spcPts val="0"/>
              </a:spcAft>
              <a:buClr>
                <a:schemeClr val="dk1"/>
              </a:buClr>
              <a:buSzPts val="1973"/>
              <a:buNone/>
              <a:defRPr b="1" sz="1973"/>
            </a:lvl6pPr>
            <a:lvl7pPr indent="-228600" lvl="6" marL="3200400" algn="l">
              <a:lnSpc>
                <a:spcPct val="90000"/>
              </a:lnSpc>
              <a:spcBef>
                <a:spcPts val="617"/>
              </a:spcBef>
              <a:spcAft>
                <a:spcPts val="0"/>
              </a:spcAft>
              <a:buClr>
                <a:schemeClr val="dk1"/>
              </a:buClr>
              <a:buSzPts val="1973"/>
              <a:buNone/>
              <a:defRPr b="1" sz="1973"/>
            </a:lvl7pPr>
            <a:lvl8pPr indent="-228600" lvl="7" marL="3657600" algn="l">
              <a:lnSpc>
                <a:spcPct val="90000"/>
              </a:lnSpc>
              <a:spcBef>
                <a:spcPts val="617"/>
              </a:spcBef>
              <a:spcAft>
                <a:spcPts val="0"/>
              </a:spcAft>
              <a:buClr>
                <a:schemeClr val="dk1"/>
              </a:buClr>
              <a:buSzPts val="1973"/>
              <a:buNone/>
              <a:defRPr b="1" sz="1973"/>
            </a:lvl8pPr>
            <a:lvl9pPr indent="-228600" lvl="8" marL="4114800" algn="l">
              <a:lnSpc>
                <a:spcPct val="90000"/>
              </a:lnSpc>
              <a:spcBef>
                <a:spcPts val="617"/>
              </a:spcBef>
              <a:spcAft>
                <a:spcPts val="0"/>
              </a:spcAft>
              <a:buClr>
                <a:schemeClr val="dk1"/>
              </a:buClr>
              <a:buSzPts val="1973"/>
              <a:buNone/>
              <a:defRPr b="1" sz="1973"/>
            </a:lvl9pPr>
          </a:lstStyle>
          <a:p/>
        </p:txBody>
      </p:sp>
      <p:sp>
        <p:nvSpPr>
          <p:cNvPr id="219" name="Google Shape;219;p44"/>
          <p:cNvSpPr txBox="1"/>
          <p:nvPr>
            <p:ph idx="2" type="body"/>
          </p:nvPr>
        </p:nvSpPr>
        <p:spPr>
          <a:xfrm>
            <a:off x="1036614" y="3089593"/>
            <a:ext cx="6366643" cy="45443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20" name="Google Shape;220;p44"/>
          <p:cNvSpPr txBox="1"/>
          <p:nvPr>
            <p:ph idx="3" type="body"/>
          </p:nvPr>
        </p:nvSpPr>
        <p:spPr>
          <a:xfrm>
            <a:off x="7618809" y="2073434"/>
            <a:ext cx="6397998" cy="1016158"/>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2960"/>
              <a:buNone/>
              <a:defRPr b="1" sz="2960"/>
            </a:lvl1pPr>
            <a:lvl2pPr indent="-228600" lvl="1" marL="914400" algn="l">
              <a:lnSpc>
                <a:spcPct val="90000"/>
              </a:lnSpc>
              <a:spcBef>
                <a:spcPts val="617"/>
              </a:spcBef>
              <a:spcAft>
                <a:spcPts val="0"/>
              </a:spcAft>
              <a:buClr>
                <a:schemeClr val="dk1"/>
              </a:buClr>
              <a:buSzPts val="2467"/>
              <a:buNone/>
              <a:defRPr b="1" sz="2467"/>
            </a:lvl2pPr>
            <a:lvl3pPr indent="-228600" lvl="2" marL="1371600" algn="l">
              <a:lnSpc>
                <a:spcPct val="90000"/>
              </a:lnSpc>
              <a:spcBef>
                <a:spcPts val="617"/>
              </a:spcBef>
              <a:spcAft>
                <a:spcPts val="0"/>
              </a:spcAft>
              <a:buClr>
                <a:schemeClr val="dk1"/>
              </a:buClr>
              <a:buSzPts val="2220"/>
              <a:buNone/>
              <a:defRPr b="1" sz="2220"/>
            </a:lvl3pPr>
            <a:lvl4pPr indent="-228600" lvl="3" marL="1828800" algn="l">
              <a:lnSpc>
                <a:spcPct val="90000"/>
              </a:lnSpc>
              <a:spcBef>
                <a:spcPts val="617"/>
              </a:spcBef>
              <a:spcAft>
                <a:spcPts val="0"/>
              </a:spcAft>
              <a:buClr>
                <a:schemeClr val="dk1"/>
              </a:buClr>
              <a:buSzPts val="1973"/>
              <a:buNone/>
              <a:defRPr b="1" sz="1973"/>
            </a:lvl4pPr>
            <a:lvl5pPr indent="-228600" lvl="4" marL="2286000" algn="l">
              <a:lnSpc>
                <a:spcPct val="90000"/>
              </a:lnSpc>
              <a:spcBef>
                <a:spcPts val="617"/>
              </a:spcBef>
              <a:spcAft>
                <a:spcPts val="0"/>
              </a:spcAft>
              <a:buClr>
                <a:schemeClr val="dk1"/>
              </a:buClr>
              <a:buSzPts val="1973"/>
              <a:buNone/>
              <a:defRPr b="1" sz="1973"/>
            </a:lvl5pPr>
            <a:lvl6pPr indent="-228600" lvl="5" marL="2743200" algn="l">
              <a:lnSpc>
                <a:spcPct val="90000"/>
              </a:lnSpc>
              <a:spcBef>
                <a:spcPts val="617"/>
              </a:spcBef>
              <a:spcAft>
                <a:spcPts val="0"/>
              </a:spcAft>
              <a:buClr>
                <a:schemeClr val="dk1"/>
              </a:buClr>
              <a:buSzPts val="1973"/>
              <a:buNone/>
              <a:defRPr b="1" sz="1973"/>
            </a:lvl6pPr>
            <a:lvl7pPr indent="-228600" lvl="6" marL="3200400" algn="l">
              <a:lnSpc>
                <a:spcPct val="90000"/>
              </a:lnSpc>
              <a:spcBef>
                <a:spcPts val="617"/>
              </a:spcBef>
              <a:spcAft>
                <a:spcPts val="0"/>
              </a:spcAft>
              <a:buClr>
                <a:schemeClr val="dk1"/>
              </a:buClr>
              <a:buSzPts val="1973"/>
              <a:buNone/>
              <a:defRPr b="1" sz="1973"/>
            </a:lvl7pPr>
            <a:lvl8pPr indent="-228600" lvl="7" marL="3657600" algn="l">
              <a:lnSpc>
                <a:spcPct val="90000"/>
              </a:lnSpc>
              <a:spcBef>
                <a:spcPts val="617"/>
              </a:spcBef>
              <a:spcAft>
                <a:spcPts val="0"/>
              </a:spcAft>
              <a:buClr>
                <a:schemeClr val="dk1"/>
              </a:buClr>
              <a:buSzPts val="1973"/>
              <a:buNone/>
              <a:defRPr b="1" sz="1973"/>
            </a:lvl8pPr>
            <a:lvl9pPr indent="-228600" lvl="8" marL="4114800" algn="l">
              <a:lnSpc>
                <a:spcPct val="90000"/>
              </a:lnSpc>
              <a:spcBef>
                <a:spcPts val="617"/>
              </a:spcBef>
              <a:spcAft>
                <a:spcPts val="0"/>
              </a:spcAft>
              <a:buClr>
                <a:schemeClr val="dk1"/>
              </a:buClr>
              <a:buSzPts val="1973"/>
              <a:buNone/>
              <a:defRPr b="1" sz="1973"/>
            </a:lvl9pPr>
          </a:lstStyle>
          <a:p/>
        </p:txBody>
      </p:sp>
      <p:sp>
        <p:nvSpPr>
          <p:cNvPr id="221" name="Google Shape;221;p44"/>
          <p:cNvSpPr txBox="1"/>
          <p:nvPr>
            <p:ph idx="4" type="body"/>
          </p:nvPr>
        </p:nvSpPr>
        <p:spPr>
          <a:xfrm>
            <a:off x="7618809" y="3089593"/>
            <a:ext cx="6397998" cy="45443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22" name="Google Shape;222;p44"/>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3" name="Google Shape;223;p44"/>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4" name="Google Shape;224;p44"/>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27" name="Shape 27"/>
        <p:cNvGrpSpPr/>
        <p:nvPr/>
      </p:nvGrpSpPr>
      <p:grpSpPr>
        <a:xfrm>
          <a:off x="0" y="0"/>
          <a:ext cx="0" cy="0"/>
          <a:chOff x="0" y="0"/>
          <a:chExt cx="0" cy="0"/>
        </a:xfrm>
      </p:grpSpPr>
      <p:sp>
        <p:nvSpPr>
          <p:cNvPr id="28" name="Google Shape;28;p29"/>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29" name="Google Shape;29;p29"/>
          <p:cNvSpPr txBox="1"/>
          <p:nvPr>
            <p:ph idx="1" type="body"/>
          </p:nvPr>
        </p:nvSpPr>
        <p:spPr>
          <a:xfrm>
            <a:off x="4688999" y="1667352"/>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30" name="Google Shape;30;p29"/>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5" name="Shape 225"/>
        <p:cNvGrpSpPr/>
        <p:nvPr/>
      </p:nvGrpSpPr>
      <p:grpSpPr>
        <a:xfrm>
          <a:off x="0" y="0"/>
          <a:ext cx="0" cy="0"/>
          <a:chOff x="0" y="0"/>
          <a:chExt cx="0" cy="0"/>
        </a:xfrm>
      </p:grpSpPr>
      <p:sp>
        <p:nvSpPr>
          <p:cNvPr id="226" name="Google Shape;226;p45"/>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7" name="Google Shape;227;p45"/>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8" name="Google Shape;228;p45"/>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29" name="Google Shape;229;p45"/>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30" name="Shape 230"/>
        <p:cNvGrpSpPr/>
        <p:nvPr/>
      </p:nvGrpSpPr>
      <p:grpSpPr>
        <a:xfrm>
          <a:off x="0" y="0"/>
          <a:ext cx="0" cy="0"/>
          <a:chOff x="0" y="0"/>
          <a:chExt cx="0" cy="0"/>
        </a:xfrm>
      </p:grpSpPr>
      <p:sp>
        <p:nvSpPr>
          <p:cNvPr id="231" name="Google Shape;231;p46"/>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32" name="Google Shape;232;p46"/>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33" name="Google Shape;233;p46"/>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234" name="Shape 234"/>
        <p:cNvGrpSpPr/>
        <p:nvPr/>
      </p:nvGrpSpPr>
      <p:grpSpPr>
        <a:xfrm>
          <a:off x="0" y="0"/>
          <a:ext cx="0" cy="0"/>
          <a:chOff x="0" y="0"/>
          <a:chExt cx="0" cy="0"/>
        </a:xfrm>
      </p:grpSpPr>
      <p:sp>
        <p:nvSpPr>
          <p:cNvPr id="235" name="Google Shape;235;p47"/>
          <p:cNvSpPr txBox="1"/>
          <p:nvPr>
            <p:ph type="title"/>
          </p:nvPr>
        </p:nvSpPr>
        <p:spPr>
          <a:xfrm>
            <a:off x="1036614" y="563880"/>
            <a:ext cx="4853855" cy="197358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947"/>
              <a:buFont typeface="Calibri"/>
              <a:buNone/>
              <a:defRPr sz="394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6" name="Google Shape;236;p47"/>
          <p:cNvSpPr txBox="1"/>
          <p:nvPr>
            <p:ph idx="1" type="body"/>
          </p:nvPr>
        </p:nvSpPr>
        <p:spPr>
          <a:xfrm>
            <a:off x="6397998" y="1217825"/>
            <a:ext cx="7618809" cy="6010804"/>
          </a:xfrm>
          <a:prstGeom prst="rect">
            <a:avLst/>
          </a:prstGeom>
          <a:noFill/>
          <a:ln>
            <a:noFill/>
          </a:ln>
        </p:spPr>
        <p:txBody>
          <a:bodyPr anchorCtr="0" anchor="t" bIns="45700" lIns="91425" spcFirstLastPara="1" rIns="91425" wrap="square" tIns="45700">
            <a:normAutofit/>
          </a:bodyPr>
          <a:lstStyle>
            <a:lvl1pPr indent="-479234" lvl="0" marL="457200" algn="l">
              <a:lnSpc>
                <a:spcPct val="90000"/>
              </a:lnSpc>
              <a:spcBef>
                <a:spcPts val="1233"/>
              </a:spcBef>
              <a:spcAft>
                <a:spcPts val="0"/>
              </a:spcAft>
              <a:buClr>
                <a:schemeClr val="dk1"/>
              </a:buClr>
              <a:buSzPts val="3947"/>
              <a:buChar char="•"/>
              <a:defRPr sz="3947"/>
            </a:lvl1pPr>
            <a:lvl2pPr indent="-447865" lvl="1" marL="914400" algn="l">
              <a:lnSpc>
                <a:spcPct val="90000"/>
              </a:lnSpc>
              <a:spcBef>
                <a:spcPts val="617"/>
              </a:spcBef>
              <a:spcAft>
                <a:spcPts val="0"/>
              </a:spcAft>
              <a:buClr>
                <a:schemeClr val="dk1"/>
              </a:buClr>
              <a:buSzPts val="3453"/>
              <a:buChar char="•"/>
              <a:defRPr sz="3453"/>
            </a:lvl2pPr>
            <a:lvl3pPr indent="-416560" lvl="2" marL="1371600" algn="l">
              <a:lnSpc>
                <a:spcPct val="90000"/>
              </a:lnSpc>
              <a:spcBef>
                <a:spcPts val="617"/>
              </a:spcBef>
              <a:spcAft>
                <a:spcPts val="0"/>
              </a:spcAft>
              <a:buClr>
                <a:schemeClr val="dk1"/>
              </a:buClr>
              <a:buSzPts val="2960"/>
              <a:buChar char="•"/>
              <a:defRPr sz="2960"/>
            </a:lvl3pPr>
            <a:lvl4pPr indent="-385254" lvl="3" marL="1828800" algn="l">
              <a:lnSpc>
                <a:spcPct val="90000"/>
              </a:lnSpc>
              <a:spcBef>
                <a:spcPts val="617"/>
              </a:spcBef>
              <a:spcAft>
                <a:spcPts val="0"/>
              </a:spcAft>
              <a:buClr>
                <a:schemeClr val="dk1"/>
              </a:buClr>
              <a:buSzPts val="2467"/>
              <a:buChar char="•"/>
              <a:defRPr sz="2467"/>
            </a:lvl4pPr>
            <a:lvl5pPr indent="-385254" lvl="4" marL="2286000" algn="l">
              <a:lnSpc>
                <a:spcPct val="90000"/>
              </a:lnSpc>
              <a:spcBef>
                <a:spcPts val="617"/>
              </a:spcBef>
              <a:spcAft>
                <a:spcPts val="0"/>
              </a:spcAft>
              <a:buClr>
                <a:schemeClr val="dk1"/>
              </a:buClr>
              <a:buSzPts val="2467"/>
              <a:buChar char="•"/>
              <a:defRPr sz="2467"/>
            </a:lvl5pPr>
            <a:lvl6pPr indent="-385254" lvl="5" marL="2743200" algn="l">
              <a:lnSpc>
                <a:spcPct val="90000"/>
              </a:lnSpc>
              <a:spcBef>
                <a:spcPts val="617"/>
              </a:spcBef>
              <a:spcAft>
                <a:spcPts val="0"/>
              </a:spcAft>
              <a:buClr>
                <a:schemeClr val="dk1"/>
              </a:buClr>
              <a:buSzPts val="2467"/>
              <a:buChar char="•"/>
              <a:defRPr sz="2467"/>
            </a:lvl6pPr>
            <a:lvl7pPr indent="-385254" lvl="6" marL="3200400" algn="l">
              <a:lnSpc>
                <a:spcPct val="90000"/>
              </a:lnSpc>
              <a:spcBef>
                <a:spcPts val="617"/>
              </a:spcBef>
              <a:spcAft>
                <a:spcPts val="0"/>
              </a:spcAft>
              <a:buClr>
                <a:schemeClr val="dk1"/>
              </a:buClr>
              <a:buSzPts val="2467"/>
              <a:buChar char="•"/>
              <a:defRPr sz="2467"/>
            </a:lvl7pPr>
            <a:lvl8pPr indent="-385254" lvl="7" marL="3657600" algn="l">
              <a:lnSpc>
                <a:spcPct val="90000"/>
              </a:lnSpc>
              <a:spcBef>
                <a:spcPts val="617"/>
              </a:spcBef>
              <a:spcAft>
                <a:spcPts val="0"/>
              </a:spcAft>
              <a:buClr>
                <a:schemeClr val="dk1"/>
              </a:buClr>
              <a:buSzPts val="2467"/>
              <a:buChar char="•"/>
              <a:defRPr sz="2467"/>
            </a:lvl8pPr>
            <a:lvl9pPr indent="-385254" lvl="8" marL="4114800" algn="l">
              <a:lnSpc>
                <a:spcPct val="90000"/>
              </a:lnSpc>
              <a:spcBef>
                <a:spcPts val="617"/>
              </a:spcBef>
              <a:spcAft>
                <a:spcPts val="0"/>
              </a:spcAft>
              <a:buClr>
                <a:schemeClr val="dk1"/>
              </a:buClr>
              <a:buSzPts val="2467"/>
              <a:buChar char="•"/>
              <a:defRPr sz="2467"/>
            </a:lvl9pPr>
          </a:lstStyle>
          <a:p/>
        </p:txBody>
      </p:sp>
      <p:sp>
        <p:nvSpPr>
          <p:cNvPr id="237" name="Google Shape;237;p47"/>
          <p:cNvSpPr txBox="1"/>
          <p:nvPr>
            <p:ph idx="2" type="body"/>
          </p:nvPr>
        </p:nvSpPr>
        <p:spPr>
          <a:xfrm>
            <a:off x="1036614" y="2537460"/>
            <a:ext cx="4853855" cy="470095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1973"/>
              <a:buNone/>
              <a:defRPr sz="1973"/>
            </a:lvl1pPr>
            <a:lvl2pPr indent="-228600" lvl="1" marL="914400" algn="l">
              <a:lnSpc>
                <a:spcPct val="90000"/>
              </a:lnSpc>
              <a:spcBef>
                <a:spcPts val="617"/>
              </a:spcBef>
              <a:spcAft>
                <a:spcPts val="0"/>
              </a:spcAft>
              <a:buClr>
                <a:schemeClr val="dk1"/>
              </a:buClr>
              <a:buSzPts val="1727"/>
              <a:buNone/>
              <a:defRPr sz="1727"/>
            </a:lvl2pPr>
            <a:lvl3pPr indent="-228600" lvl="2" marL="1371600" algn="l">
              <a:lnSpc>
                <a:spcPct val="90000"/>
              </a:lnSpc>
              <a:spcBef>
                <a:spcPts val="617"/>
              </a:spcBef>
              <a:spcAft>
                <a:spcPts val="0"/>
              </a:spcAft>
              <a:buClr>
                <a:schemeClr val="dk1"/>
              </a:buClr>
              <a:buSzPts val="1480"/>
              <a:buNone/>
              <a:defRPr sz="1480"/>
            </a:lvl3pPr>
            <a:lvl4pPr indent="-228600" lvl="3" marL="1828800" algn="l">
              <a:lnSpc>
                <a:spcPct val="90000"/>
              </a:lnSpc>
              <a:spcBef>
                <a:spcPts val="617"/>
              </a:spcBef>
              <a:spcAft>
                <a:spcPts val="0"/>
              </a:spcAft>
              <a:buClr>
                <a:schemeClr val="dk1"/>
              </a:buClr>
              <a:buSzPts val="1233"/>
              <a:buNone/>
              <a:defRPr sz="1233"/>
            </a:lvl4pPr>
            <a:lvl5pPr indent="-228600" lvl="4" marL="2286000" algn="l">
              <a:lnSpc>
                <a:spcPct val="90000"/>
              </a:lnSpc>
              <a:spcBef>
                <a:spcPts val="617"/>
              </a:spcBef>
              <a:spcAft>
                <a:spcPts val="0"/>
              </a:spcAft>
              <a:buClr>
                <a:schemeClr val="dk1"/>
              </a:buClr>
              <a:buSzPts val="1233"/>
              <a:buNone/>
              <a:defRPr sz="1233"/>
            </a:lvl5pPr>
            <a:lvl6pPr indent="-228600" lvl="5" marL="2743200" algn="l">
              <a:lnSpc>
                <a:spcPct val="90000"/>
              </a:lnSpc>
              <a:spcBef>
                <a:spcPts val="617"/>
              </a:spcBef>
              <a:spcAft>
                <a:spcPts val="0"/>
              </a:spcAft>
              <a:buClr>
                <a:schemeClr val="dk1"/>
              </a:buClr>
              <a:buSzPts val="1233"/>
              <a:buNone/>
              <a:defRPr sz="1233"/>
            </a:lvl6pPr>
            <a:lvl7pPr indent="-228600" lvl="6" marL="3200400" algn="l">
              <a:lnSpc>
                <a:spcPct val="90000"/>
              </a:lnSpc>
              <a:spcBef>
                <a:spcPts val="617"/>
              </a:spcBef>
              <a:spcAft>
                <a:spcPts val="0"/>
              </a:spcAft>
              <a:buClr>
                <a:schemeClr val="dk1"/>
              </a:buClr>
              <a:buSzPts val="1233"/>
              <a:buNone/>
              <a:defRPr sz="1233"/>
            </a:lvl7pPr>
            <a:lvl8pPr indent="-228600" lvl="7" marL="3657600" algn="l">
              <a:lnSpc>
                <a:spcPct val="90000"/>
              </a:lnSpc>
              <a:spcBef>
                <a:spcPts val="617"/>
              </a:spcBef>
              <a:spcAft>
                <a:spcPts val="0"/>
              </a:spcAft>
              <a:buClr>
                <a:schemeClr val="dk1"/>
              </a:buClr>
              <a:buSzPts val="1233"/>
              <a:buNone/>
              <a:defRPr sz="1233"/>
            </a:lvl8pPr>
            <a:lvl9pPr indent="-228600" lvl="8" marL="4114800" algn="l">
              <a:lnSpc>
                <a:spcPct val="90000"/>
              </a:lnSpc>
              <a:spcBef>
                <a:spcPts val="617"/>
              </a:spcBef>
              <a:spcAft>
                <a:spcPts val="0"/>
              </a:spcAft>
              <a:buClr>
                <a:schemeClr val="dk1"/>
              </a:buClr>
              <a:buSzPts val="1233"/>
              <a:buNone/>
              <a:defRPr sz="1233"/>
            </a:lvl9pPr>
          </a:lstStyle>
          <a:p/>
        </p:txBody>
      </p:sp>
      <p:sp>
        <p:nvSpPr>
          <p:cNvPr id="238" name="Google Shape;238;p47"/>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39" name="Google Shape;239;p47"/>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0" name="Google Shape;240;p47"/>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41" name="Shape 241"/>
        <p:cNvGrpSpPr/>
        <p:nvPr/>
      </p:nvGrpSpPr>
      <p:grpSpPr>
        <a:xfrm>
          <a:off x="0" y="0"/>
          <a:ext cx="0" cy="0"/>
          <a:chOff x="0" y="0"/>
          <a:chExt cx="0" cy="0"/>
        </a:xfrm>
      </p:grpSpPr>
      <p:sp>
        <p:nvSpPr>
          <p:cNvPr id="242" name="Google Shape;242;p48"/>
          <p:cNvSpPr txBox="1"/>
          <p:nvPr>
            <p:ph type="title"/>
          </p:nvPr>
        </p:nvSpPr>
        <p:spPr>
          <a:xfrm>
            <a:off x="1036614" y="563880"/>
            <a:ext cx="4853855" cy="197358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947"/>
              <a:buFont typeface="Calibri"/>
              <a:buNone/>
              <a:defRPr sz="394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3" name="Google Shape;243;p48"/>
          <p:cNvSpPr/>
          <p:nvPr>
            <p:ph idx="2" type="pic"/>
          </p:nvPr>
        </p:nvSpPr>
        <p:spPr>
          <a:xfrm>
            <a:off x="6397998" y="1217825"/>
            <a:ext cx="7618809" cy="6010804"/>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233"/>
              </a:spcBef>
              <a:spcAft>
                <a:spcPts val="0"/>
              </a:spcAft>
              <a:buClr>
                <a:schemeClr val="dk1"/>
              </a:buClr>
              <a:buSzPts val="3947"/>
              <a:buFont typeface="Arial"/>
              <a:buNone/>
              <a:defRPr b="0" i="0" sz="3947" u="none" cap="none" strike="noStrike">
                <a:solidFill>
                  <a:schemeClr val="dk1"/>
                </a:solidFill>
                <a:latin typeface="Calibri"/>
                <a:ea typeface="Calibri"/>
                <a:cs typeface="Calibri"/>
                <a:sym typeface="Calibri"/>
              </a:defRPr>
            </a:lvl1pPr>
            <a:lvl2pPr lvl="1" marR="0" rtl="0" algn="l">
              <a:lnSpc>
                <a:spcPct val="90000"/>
              </a:lnSpc>
              <a:spcBef>
                <a:spcPts val="617"/>
              </a:spcBef>
              <a:spcAft>
                <a:spcPts val="0"/>
              </a:spcAft>
              <a:buClr>
                <a:schemeClr val="dk1"/>
              </a:buClr>
              <a:buSzPts val="3453"/>
              <a:buFont typeface="Arial"/>
              <a:buNone/>
              <a:defRPr b="0" i="0" sz="3453" u="none" cap="none" strike="noStrike">
                <a:solidFill>
                  <a:schemeClr val="dk1"/>
                </a:solidFill>
                <a:latin typeface="Calibri"/>
                <a:ea typeface="Calibri"/>
                <a:cs typeface="Calibri"/>
                <a:sym typeface="Calibri"/>
              </a:defRPr>
            </a:lvl2pPr>
            <a:lvl3pPr lvl="2" marR="0" rtl="0" algn="l">
              <a:lnSpc>
                <a:spcPct val="90000"/>
              </a:lnSpc>
              <a:spcBef>
                <a:spcPts val="617"/>
              </a:spcBef>
              <a:spcAft>
                <a:spcPts val="0"/>
              </a:spcAft>
              <a:buClr>
                <a:schemeClr val="dk1"/>
              </a:buClr>
              <a:buSzPts val="2960"/>
              <a:buFont typeface="Arial"/>
              <a:buNone/>
              <a:defRPr b="0" i="0" sz="2960" u="none" cap="none" strike="noStrike">
                <a:solidFill>
                  <a:schemeClr val="dk1"/>
                </a:solidFill>
                <a:latin typeface="Calibri"/>
                <a:ea typeface="Calibri"/>
                <a:cs typeface="Calibri"/>
                <a:sym typeface="Calibri"/>
              </a:defRPr>
            </a:lvl3pPr>
            <a:lvl4pPr lvl="3" marR="0" rtl="0" algn="l">
              <a:lnSpc>
                <a:spcPct val="90000"/>
              </a:lnSpc>
              <a:spcBef>
                <a:spcPts val="617"/>
              </a:spcBef>
              <a:spcAft>
                <a:spcPts val="0"/>
              </a:spcAft>
              <a:buClr>
                <a:schemeClr val="dk1"/>
              </a:buClr>
              <a:buSzPts val="2467"/>
              <a:buFont typeface="Arial"/>
              <a:buNone/>
              <a:defRPr b="0" i="0" sz="2467" u="none" cap="none" strike="noStrike">
                <a:solidFill>
                  <a:schemeClr val="dk1"/>
                </a:solidFill>
                <a:latin typeface="Calibri"/>
                <a:ea typeface="Calibri"/>
                <a:cs typeface="Calibri"/>
                <a:sym typeface="Calibri"/>
              </a:defRPr>
            </a:lvl4pPr>
            <a:lvl5pPr lvl="4" marR="0" rtl="0" algn="l">
              <a:lnSpc>
                <a:spcPct val="90000"/>
              </a:lnSpc>
              <a:spcBef>
                <a:spcPts val="617"/>
              </a:spcBef>
              <a:spcAft>
                <a:spcPts val="0"/>
              </a:spcAft>
              <a:buClr>
                <a:schemeClr val="dk1"/>
              </a:buClr>
              <a:buSzPts val="2467"/>
              <a:buFont typeface="Arial"/>
              <a:buNone/>
              <a:defRPr b="0" i="0" sz="2467" u="none" cap="none" strike="noStrike">
                <a:solidFill>
                  <a:schemeClr val="dk1"/>
                </a:solidFill>
                <a:latin typeface="Calibri"/>
                <a:ea typeface="Calibri"/>
                <a:cs typeface="Calibri"/>
                <a:sym typeface="Calibri"/>
              </a:defRPr>
            </a:lvl5pPr>
            <a:lvl6pPr lvl="5" marR="0" rtl="0" algn="l">
              <a:lnSpc>
                <a:spcPct val="90000"/>
              </a:lnSpc>
              <a:spcBef>
                <a:spcPts val="617"/>
              </a:spcBef>
              <a:spcAft>
                <a:spcPts val="0"/>
              </a:spcAft>
              <a:buClr>
                <a:schemeClr val="dk1"/>
              </a:buClr>
              <a:buSzPts val="2467"/>
              <a:buFont typeface="Arial"/>
              <a:buNone/>
              <a:defRPr b="0" i="0" sz="2467" u="none" cap="none" strike="noStrike">
                <a:solidFill>
                  <a:schemeClr val="dk1"/>
                </a:solidFill>
                <a:latin typeface="Calibri"/>
                <a:ea typeface="Calibri"/>
                <a:cs typeface="Calibri"/>
                <a:sym typeface="Calibri"/>
              </a:defRPr>
            </a:lvl6pPr>
            <a:lvl7pPr lvl="6" marR="0" rtl="0" algn="l">
              <a:lnSpc>
                <a:spcPct val="90000"/>
              </a:lnSpc>
              <a:spcBef>
                <a:spcPts val="617"/>
              </a:spcBef>
              <a:spcAft>
                <a:spcPts val="0"/>
              </a:spcAft>
              <a:buClr>
                <a:schemeClr val="dk1"/>
              </a:buClr>
              <a:buSzPts val="2467"/>
              <a:buFont typeface="Arial"/>
              <a:buNone/>
              <a:defRPr b="0" i="0" sz="2467" u="none" cap="none" strike="noStrike">
                <a:solidFill>
                  <a:schemeClr val="dk1"/>
                </a:solidFill>
                <a:latin typeface="Calibri"/>
                <a:ea typeface="Calibri"/>
                <a:cs typeface="Calibri"/>
                <a:sym typeface="Calibri"/>
              </a:defRPr>
            </a:lvl7pPr>
            <a:lvl8pPr lvl="7" marR="0" rtl="0" algn="l">
              <a:lnSpc>
                <a:spcPct val="90000"/>
              </a:lnSpc>
              <a:spcBef>
                <a:spcPts val="617"/>
              </a:spcBef>
              <a:spcAft>
                <a:spcPts val="0"/>
              </a:spcAft>
              <a:buClr>
                <a:schemeClr val="dk1"/>
              </a:buClr>
              <a:buSzPts val="2467"/>
              <a:buFont typeface="Arial"/>
              <a:buNone/>
              <a:defRPr b="0" i="0" sz="2467" u="none" cap="none" strike="noStrike">
                <a:solidFill>
                  <a:schemeClr val="dk1"/>
                </a:solidFill>
                <a:latin typeface="Calibri"/>
                <a:ea typeface="Calibri"/>
                <a:cs typeface="Calibri"/>
                <a:sym typeface="Calibri"/>
              </a:defRPr>
            </a:lvl8pPr>
            <a:lvl9pPr lvl="8" marR="0" rtl="0" algn="l">
              <a:lnSpc>
                <a:spcPct val="90000"/>
              </a:lnSpc>
              <a:spcBef>
                <a:spcPts val="617"/>
              </a:spcBef>
              <a:spcAft>
                <a:spcPts val="0"/>
              </a:spcAft>
              <a:buClr>
                <a:schemeClr val="dk1"/>
              </a:buClr>
              <a:buSzPts val="2467"/>
              <a:buFont typeface="Arial"/>
              <a:buNone/>
              <a:defRPr b="0" i="0" sz="2467" u="none" cap="none" strike="noStrike">
                <a:solidFill>
                  <a:schemeClr val="dk1"/>
                </a:solidFill>
                <a:latin typeface="Calibri"/>
                <a:ea typeface="Calibri"/>
                <a:cs typeface="Calibri"/>
                <a:sym typeface="Calibri"/>
              </a:defRPr>
            </a:lvl9pPr>
          </a:lstStyle>
          <a:p/>
        </p:txBody>
      </p:sp>
      <p:sp>
        <p:nvSpPr>
          <p:cNvPr id="244" name="Google Shape;244;p48"/>
          <p:cNvSpPr txBox="1"/>
          <p:nvPr>
            <p:ph idx="1" type="body"/>
          </p:nvPr>
        </p:nvSpPr>
        <p:spPr>
          <a:xfrm>
            <a:off x="1036614" y="2537460"/>
            <a:ext cx="4853855" cy="4700959"/>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33"/>
              </a:spcBef>
              <a:spcAft>
                <a:spcPts val="0"/>
              </a:spcAft>
              <a:buClr>
                <a:schemeClr val="dk1"/>
              </a:buClr>
              <a:buSzPts val="1973"/>
              <a:buNone/>
              <a:defRPr sz="1973"/>
            </a:lvl1pPr>
            <a:lvl2pPr indent="-228600" lvl="1" marL="914400" algn="l">
              <a:lnSpc>
                <a:spcPct val="90000"/>
              </a:lnSpc>
              <a:spcBef>
                <a:spcPts val="617"/>
              </a:spcBef>
              <a:spcAft>
                <a:spcPts val="0"/>
              </a:spcAft>
              <a:buClr>
                <a:schemeClr val="dk1"/>
              </a:buClr>
              <a:buSzPts val="1727"/>
              <a:buNone/>
              <a:defRPr sz="1727"/>
            </a:lvl2pPr>
            <a:lvl3pPr indent="-228600" lvl="2" marL="1371600" algn="l">
              <a:lnSpc>
                <a:spcPct val="90000"/>
              </a:lnSpc>
              <a:spcBef>
                <a:spcPts val="617"/>
              </a:spcBef>
              <a:spcAft>
                <a:spcPts val="0"/>
              </a:spcAft>
              <a:buClr>
                <a:schemeClr val="dk1"/>
              </a:buClr>
              <a:buSzPts val="1480"/>
              <a:buNone/>
              <a:defRPr sz="1480"/>
            </a:lvl3pPr>
            <a:lvl4pPr indent="-228600" lvl="3" marL="1828800" algn="l">
              <a:lnSpc>
                <a:spcPct val="90000"/>
              </a:lnSpc>
              <a:spcBef>
                <a:spcPts val="617"/>
              </a:spcBef>
              <a:spcAft>
                <a:spcPts val="0"/>
              </a:spcAft>
              <a:buClr>
                <a:schemeClr val="dk1"/>
              </a:buClr>
              <a:buSzPts val="1233"/>
              <a:buNone/>
              <a:defRPr sz="1233"/>
            </a:lvl4pPr>
            <a:lvl5pPr indent="-228600" lvl="4" marL="2286000" algn="l">
              <a:lnSpc>
                <a:spcPct val="90000"/>
              </a:lnSpc>
              <a:spcBef>
                <a:spcPts val="617"/>
              </a:spcBef>
              <a:spcAft>
                <a:spcPts val="0"/>
              </a:spcAft>
              <a:buClr>
                <a:schemeClr val="dk1"/>
              </a:buClr>
              <a:buSzPts val="1233"/>
              <a:buNone/>
              <a:defRPr sz="1233"/>
            </a:lvl5pPr>
            <a:lvl6pPr indent="-228600" lvl="5" marL="2743200" algn="l">
              <a:lnSpc>
                <a:spcPct val="90000"/>
              </a:lnSpc>
              <a:spcBef>
                <a:spcPts val="617"/>
              </a:spcBef>
              <a:spcAft>
                <a:spcPts val="0"/>
              </a:spcAft>
              <a:buClr>
                <a:schemeClr val="dk1"/>
              </a:buClr>
              <a:buSzPts val="1233"/>
              <a:buNone/>
              <a:defRPr sz="1233"/>
            </a:lvl6pPr>
            <a:lvl7pPr indent="-228600" lvl="6" marL="3200400" algn="l">
              <a:lnSpc>
                <a:spcPct val="90000"/>
              </a:lnSpc>
              <a:spcBef>
                <a:spcPts val="617"/>
              </a:spcBef>
              <a:spcAft>
                <a:spcPts val="0"/>
              </a:spcAft>
              <a:buClr>
                <a:schemeClr val="dk1"/>
              </a:buClr>
              <a:buSzPts val="1233"/>
              <a:buNone/>
              <a:defRPr sz="1233"/>
            </a:lvl7pPr>
            <a:lvl8pPr indent="-228600" lvl="7" marL="3657600" algn="l">
              <a:lnSpc>
                <a:spcPct val="90000"/>
              </a:lnSpc>
              <a:spcBef>
                <a:spcPts val="617"/>
              </a:spcBef>
              <a:spcAft>
                <a:spcPts val="0"/>
              </a:spcAft>
              <a:buClr>
                <a:schemeClr val="dk1"/>
              </a:buClr>
              <a:buSzPts val="1233"/>
              <a:buNone/>
              <a:defRPr sz="1233"/>
            </a:lvl8pPr>
            <a:lvl9pPr indent="-228600" lvl="8" marL="4114800" algn="l">
              <a:lnSpc>
                <a:spcPct val="90000"/>
              </a:lnSpc>
              <a:spcBef>
                <a:spcPts val="617"/>
              </a:spcBef>
              <a:spcAft>
                <a:spcPts val="0"/>
              </a:spcAft>
              <a:buClr>
                <a:schemeClr val="dk1"/>
              </a:buClr>
              <a:buSzPts val="1233"/>
              <a:buNone/>
              <a:defRPr sz="1233"/>
            </a:lvl9pPr>
          </a:lstStyle>
          <a:p/>
        </p:txBody>
      </p:sp>
      <p:sp>
        <p:nvSpPr>
          <p:cNvPr id="245" name="Google Shape;245;p48"/>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6" name="Google Shape;246;p48"/>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7" name="Google Shape;247;p48"/>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248" name="Shape 248"/>
        <p:cNvGrpSpPr/>
        <p:nvPr/>
      </p:nvGrpSpPr>
      <p:grpSpPr>
        <a:xfrm>
          <a:off x="0" y="0"/>
          <a:ext cx="0" cy="0"/>
          <a:chOff x="0" y="0"/>
          <a:chExt cx="0" cy="0"/>
        </a:xfrm>
      </p:grpSpPr>
      <p:sp>
        <p:nvSpPr>
          <p:cNvPr id="249" name="Google Shape;249;p49"/>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0" name="Google Shape;250;p49"/>
          <p:cNvSpPr txBox="1"/>
          <p:nvPr>
            <p:ph idx="1" type="body"/>
          </p:nvPr>
        </p:nvSpPr>
        <p:spPr>
          <a:xfrm rot="5400000">
            <a:off x="4841425" y="-1555168"/>
            <a:ext cx="5366650" cy="1298019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51" name="Google Shape;251;p49"/>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2" name="Google Shape;252;p49"/>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3" name="Google Shape;253;p49"/>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254" name="Shape 254"/>
        <p:cNvGrpSpPr/>
        <p:nvPr/>
      </p:nvGrpSpPr>
      <p:grpSpPr>
        <a:xfrm>
          <a:off x="0" y="0"/>
          <a:ext cx="0" cy="0"/>
          <a:chOff x="0" y="0"/>
          <a:chExt cx="0" cy="0"/>
        </a:xfrm>
      </p:grpSpPr>
      <p:sp>
        <p:nvSpPr>
          <p:cNvPr id="255" name="Google Shape;255;p50"/>
          <p:cNvSpPr txBox="1"/>
          <p:nvPr>
            <p:ph type="title"/>
          </p:nvPr>
        </p:nvSpPr>
        <p:spPr>
          <a:xfrm rot="5400000">
            <a:off x="8808356" y="2411764"/>
            <a:ext cx="7167934" cy="324504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6" name="Google Shape;256;p50"/>
          <p:cNvSpPr txBox="1"/>
          <p:nvPr>
            <p:ph idx="1" type="body"/>
          </p:nvPr>
        </p:nvSpPr>
        <p:spPr>
          <a:xfrm rot="5400000">
            <a:off x="2224199" y="-739225"/>
            <a:ext cx="7167934" cy="954702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33"/>
              </a:spcBef>
              <a:spcAft>
                <a:spcPts val="0"/>
              </a:spcAft>
              <a:buClr>
                <a:schemeClr val="dk1"/>
              </a:buClr>
              <a:buSzPts val="1800"/>
              <a:buChar char="•"/>
              <a:defRPr/>
            </a:lvl1pPr>
            <a:lvl2pPr indent="-342900" lvl="1" marL="914400" algn="l">
              <a:lnSpc>
                <a:spcPct val="90000"/>
              </a:lnSpc>
              <a:spcBef>
                <a:spcPts val="617"/>
              </a:spcBef>
              <a:spcAft>
                <a:spcPts val="0"/>
              </a:spcAft>
              <a:buClr>
                <a:schemeClr val="dk1"/>
              </a:buClr>
              <a:buSzPts val="1800"/>
              <a:buChar char="•"/>
              <a:defRPr/>
            </a:lvl2pPr>
            <a:lvl3pPr indent="-342900" lvl="2" marL="1371600" algn="l">
              <a:lnSpc>
                <a:spcPct val="90000"/>
              </a:lnSpc>
              <a:spcBef>
                <a:spcPts val="617"/>
              </a:spcBef>
              <a:spcAft>
                <a:spcPts val="0"/>
              </a:spcAft>
              <a:buClr>
                <a:schemeClr val="dk1"/>
              </a:buClr>
              <a:buSzPts val="1800"/>
              <a:buChar char="•"/>
              <a:defRPr/>
            </a:lvl3pPr>
            <a:lvl4pPr indent="-342900" lvl="3" marL="1828800" algn="l">
              <a:lnSpc>
                <a:spcPct val="90000"/>
              </a:lnSpc>
              <a:spcBef>
                <a:spcPts val="617"/>
              </a:spcBef>
              <a:spcAft>
                <a:spcPts val="0"/>
              </a:spcAft>
              <a:buClr>
                <a:schemeClr val="dk1"/>
              </a:buClr>
              <a:buSzPts val="1800"/>
              <a:buChar char="•"/>
              <a:defRPr/>
            </a:lvl4pPr>
            <a:lvl5pPr indent="-342900" lvl="4" marL="2286000" algn="l">
              <a:lnSpc>
                <a:spcPct val="90000"/>
              </a:lnSpc>
              <a:spcBef>
                <a:spcPts val="617"/>
              </a:spcBef>
              <a:spcAft>
                <a:spcPts val="0"/>
              </a:spcAft>
              <a:buClr>
                <a:schemeClr val="dk1"/>
              </a:buClr>
              <a:buSzPts val="1800"/>
              <a:buChar char="•"/>
              <a:defRPr/>
            </a:lvl5pPr>
            <a:lvl6pPr indent="-342900" lvl="5" marL="2743200" algn="l">
              <a:lnSpc>
                <a:spcPct val="90000"/>
              </a:lnSpc>
              <a:spcBef>
                <a:spcPts val="617"/>
              </a:spcBef>
              <a:spcAft>
                <a:spcPts val="0"/>
              </a:spcAft>
              <a:buClr>
                <a:schemeClr val="dk1"/>
              </a:buClr>
              <a:buSzPts val="1800"/>
              <a:buChar char="•"/>
              <a:defRPr/>
            </a:lvl6pPr>
            <a:lvl7pPr indent="-342900" lvl="6" marL="3200400" algn="l">
              <a:lnSpc>
                <a:spcPct val="90000"/>
              </a:lnSpc>
              <a:spcBef>
                <a:spcPts val="617"/>
              </a:spcBef>
              <a:spcAft>
                <a:spcPts val="0"/>
              </a:spcAft>
              <a:buClr>
                <a:schemeClr val="dk1"/>
              </a:buClr>
              <a:buSzPts val="1800"/>
              <a:buChar char="•"/>
              <a:defRPr/>
            </a:lvl7pPr>
            <a:lvl8pPr indent="-342900" lvl="7" marL="3657600" algn="l">
              <a:lnSpc>
                <a:spcPct val="90000"/>
              </a:lnSpc>
              <a:spcBef>
                <a:spcPts val="617"/>
              </a:spcBef>
              <a:spcAft>
                <a:spcPts val="0"/>
              </a:spcAft>
              <a:buClr>
                <a:schemeClr val="dk1"/>
              </a:buClr>
              <a:buSzPts val="1800"/>
              <a:buChar char="•"/>
              <a:defRPr/>
            </a:lvl8pPr>
            <a:lvl9pPr indent="-342900" lvl="8" marL="4114800" algn="l">
              <a:lnSpc>
                <a:spcPct val="90000"/>
              </a:lnSpc>
              <a:spcBef>
                <a:spcPts val="617"/>
              </a:spcBef>
              <a:spcAft>
                <a:spcPts val="0"/>
              </a:spcAft>
              <a:buClr>
                <a:schemeClr val="dk1"/>
              </a:buClr>
              <a:buSzPts val="1800"/>
              <a:buChar char="•"/>
              <a:defRPr/>
            </a:lvl9pPr>
          </a:lstStyle>
          <a:p/>
        </p:txBody>
      </p:sp>
      <p:sp>
        <p:nvSpPr>
          <p:cNvPr id="257" name="Google Shape;257;p50"/>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8" name="Google Shape;258;p50"/>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Clr>
                <a:srgbClr val="888888"/>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59" name="Google Shape;259;p50"/>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algn="r">
              <a:lnSpc>
                <a:spcPct val="100000"/>
              </a:lnSpc>
              <a:spcBef>
                <a:spcPts val="0"/>
              </a:spcBef>
              <a:spcAft>
                <a:spcPts val="0"/>
              </a:spcAft>
              <a:buClr>
                <a:srgbClr val="888888"/>
              </a:buClr>
              <a:buSzPts val="1400"/>
              <a:buFont typeface="Calibri"/>
              <a:buNone/>
              <a:defRPr/>
            </a:lvl1pPr>
            <a:lvl2pPr indent="0" lvl="1" marL="0" algn="r">
              <a:lnSpc>
                <a:spcPct val="100000"/>
              </a:lnSpc>
              <a:spcBef>
                <a:spcPts val="0"/>
              </a:spcBef>
              <a:spcAft>
                <a:spcPts val="0"/>
              </a:spcAft>
              <a:buClr>
                <a:srgbClr val="888888"/>
              </a:buClr>
              <a:buSzPts val="1400"/>
              <a:buFont typeface="Calibri"/>
              <a:buNone/>
              <a:defRPr/>
            </a:lvl2pPr>
            <a:lvl3pPr indent="0" lvl="2" marL="0" algn="r">
              <a:lnSpc>
                <a:spcPct val="100000"/>
              </a:lnSpc>
              <a:spcBef>
                <a:spcPts val="0"/>
              </a:spcBef>
              <a:spcAft>
                <a:spcPts val="0"/>
              </a:spcAft>
              <a:buClr>
                <a:srgbClr val="888888"/>
              </a:buClr>
              <a:buSzPts val="1400"/>
              <a:buFont typeface="Calibri"/>
              <a:buNone/>
              <a:defRPr/>
            </a:lvl3pPr>
            <a:lvl4pPr indent="0" lvl="3" marL="0" algn="r">
              <a:lnSpc>
                <a:spcPct val="100000"/>
              </a:lnSpc>
              <a:spcBef>
                <a:spcPts val="0"/>
              </a:spcBef>
              <a:spcAft>
                <a:spcPts val="0"/>
              </a:spcAft>
              <a:buClr>
                <a:srgbClr val="888888"/>
              </a:buClr>
              <a:buSzPts val="1400"/>
              <a:buFont typeface="Calibri"/>
              <a:buNone/>
              <a:defRPr/>
            </a:lvl4pPr>
            <a:lvl5pPr indent="0" lvl="4" marL="0" algn="r">
              <a:lnSpc>
                <a:spcPct val="100000"/>
              </a:lnSpc>
              <a:spcBef>
                <a:spcPts val="0"/>
              </a:spcBef>
              <a:spcAft>
                <a:spcPts val="0"/>
              </a:spcAft>
              <a:buClr>
                <a:srgbClr val="888888"/>
              </a:buClr>
              <a:buSzPts val="1400"/>
              <a:buFont typeface="Calibri"/>
              <a:buNone/>
              <a:defRPr/>
            </a:lvl5pPr>
            <a:lvl6pPr indent="0" lvl="5" marL="0" algn="r">
              <a:lnSpc>
                <a:spcPct val="100000"/>
              </a:lnSpc>
              <a:spcBef>
                <a:spcPts val="0"/>
              </a:spcBef>
              <a:spcAft>
                <a:spcPts val="0"/>
              </a:spcAft>
              <a:buClr>
                <a:srgbClr val="888888"/>
              </a:buClr>
              <a:buSzPts val="1400"/>
              <a:buFont typeface="Calibri"/>
              <a:buNone/>
              <a:defRPr/>
            </a:lvl6pPr>
            <a:lvl7pPr indent="0" lvl="6" marL="0" algn="r">
              <a:lnSpc>
                <a:spcPct val="100000"/>
              </a:lnSpc>
              <a:spcBef>
                <a:spcPts val="0"/>
              </a:spcBef>
              <a:spcAft>
                <a:spcPts val="0"/>
              </a:spcAft>
              <a:buClr>
                <a:srgbClr val="888888"/>
              </a:buClr>
              <a:buSzPts val="1400"/>
              <a:buFont typeface="Calibri"/>
              <a:buNone/>
              <a:defRPr/>
            </a:lvl7pPr>
            <a:lvl8pPr indent="0" lvl="7" marL="0" algn="r">
              <a:lnSpc>
                <a:spcPct val="100000"/>
              </a:lnSpc>
              <a:spcBef>
                <a:spcPts val="0"/>
              </a:spcBef>
              <a:spcAft>
                <a:spcPts val="0"/>
              </a:spcAft>
              <a:buClr>
                <a:srgbClr val="888888"/>
              </a:buClr>
              <a:buSzPts val="1400"/>
              <a:buFont typeface="Calibri"/>
              <a:buNone/>
              <a:defRPr/>
            </a:lvl8pPr>
            <a:lvl9pPr indent="0" lvl="8" marL="0" algn="r">
              <a:lnSpc>
                <a:spcPct val="100000"/>
              </a:lnSpc>
              <a:spcBef>
                <a:spcPts val="0"/>
              </a:spcBef>
              <a:spcAft>
                <a:spcPts val="0"/>
              </a:spcAft>
              <a:buClr>
                <a:srgbClr val="888888"/>
              </a:buClr>
              <a:buSzPts val="1400"/>
              <a:buFont typeface="Calibri"/>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0">
  <p:cSld name="Title and Content 0">
    <p:spTree>
      <p:nvGrpSpPr>
        <p:cNvPr id="31" name="Shape 31"/>
        <p:cNvGrpSpPr/>
        <p:nvPr/>
      </p:nvGrpSpPr>
      <p:grpSpPr>
        <a:xfrm>
          <a:off x="0" y="0"/>
          <a:ext cx="0" cy="0"/>
          <a:chOff x="0" y="0"/>
          <a:chExt cx="0" cy="0"/>
        </a:xfrm>
      </p:grpSpPr>
      <p:sp>
        <p:nvSpPr>
          <p:cNvPr id="32" name="Google Shape;32;p30"/>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33" name="Google Shape;33;p30"/>
          <p:cNvSpPr txBox="1"/>
          <p:nvPr>
            <p:ph idx="1" type="body"/>
          </p:nvPr>
        </p:nvSpPr>
        <p:spPr>
          <a:xfrm>
            <a:off x="4688999" y="1667352"/>
            <a:ext cx="9645651" cy="4627881"/>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34" name="Google Shape;34;p30"/>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p:cSld name="Two Content">
    <p:spTree>
      <p:nvGrpSpPr>
        <p:cNvPr id="35" name="Shape 35"/>
        <p:cNvGrpSpPr/>
        <p:nvPr/>
      </p:nvGrpSpPr>
      <p:grpSpPr>
        <a:xfrm>
          <a:off x="0" y="0"/>
          <a:ext cx="0" cy="0"/>
          <a:chOff x="0" y="0"/>
          <a:chExt cx="0" cy="0"/>
        </a:xfrm>
      </p:grpSpPr>
      <p:sp>
        <p:nvSpPr>
          <p:cNvPr id="36" name="Google Shape;36;p31"/>
          <p:cNvSpPr/>
          <p:nvPr/>
        </p:nvSpPr>
        <p:spPr>
          <a:xfrm>
            <a:off x="-1" y="13"/>
            <a:ext cx="4019995" cy="1591502"/>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37" name="Google Shape;37;p31"/>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38" name="Google Shape;38;p31"/>
          <p:cNvSpPr txBox="1"/>
          <p:nvPr>
            <p:ph idx="1" type="body"/>
          </p:nvPr>
        </p:nvSpPr>
        <p:spPr>
          <a:xfrm>
            <a:off x="752476" y="1946847"/>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39" name="Google Shape;39;p31"/>
          <p:cNvSpPr/>
          <p:nvPr/>
        </p:nvSpPr>
        <p:spPr>
          <a:xfrm>
            <a:off x="0" y="7416000"/>
            <a:ext cx="15043063" cy="1044004"/>
          </a:xfrm>
          <a:prstGeom prst="rect">
            <a:avLst/>
          </a:prstGeom>
          <a:solidFill>
            <a:srgbClr val="F7FAF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cxnSp>
        <p:nvCxnSpPr>
          <p:cNvPr id="40" name="Google Shape;40;p31"/>
          <p:cNvCxnSpPr/>
          <p:nvPr/>
        </p:nvCxnSpPr>
        <p:spPr>
          <a:xfrm>
            <a:off x="457200" y="8029804"/>
            <a:ext cx="388799" cy="1"/>
          </a:xfrm>
          <a:prstGeom prst="straightConnector1">
            <a:avLst/>
          </a:prstGeom>
          <a:noFill/>
          <a:ln cap="flat" cmpd="sng" w="25400">
            <a:solidFill>
              <a:srgbClr val="2B9C67"/>
            </a:solidFill>
            <a:prstDash val="solid"/>
            <a:round/>
            <a:headEnd len="sm" w="sm" type="none"/>
            <a:tailEnd len="sm" w="sm" type="none"/>
          </a:ln>
        </p:spPr>
      </p:cxnSp>
      <p:sp>
        <p:nvSpPr>
          <p:cNvPr id="41" name="Google Shape;41;p31"/>
          <p:cNvSpPr/>
          <p:nvPr/>
        </p:nvSpPr>
        <p:spPr>
          <a:xfrm>
            <a:off x="12119724" y="7848460"/>
            <a:ext cx="33517" cy="332538"/>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2" name="Google Shape;42;p31"/>
          <p:cNvSpPr/>
          <p:nvPr/>
        </p:nvSpPr>
        <p:spPr>
          <a:xfrm>
            <a:off x="10668072" y="7785042"/>
            <a:ext cx="1365737" cy="396078"/>
          </a:xfrm>
          <a:prstGeom prst="rect">
            <a:avLst/>
          </a:prstGeom>
          <a:blipFill rotWithShape="1">
            <a:blip r:embed="rId2">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3" name="Google Shape;43;p31"/>
          <p:cNvSpPr/>
          <p:nvPr/>
        </p:nvSpPr>
        <p:spPr>
          <a:xfrm>
            <a:off x="13569366"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4" name="Google Shape;44;p31"/>
          <p:cNvSpPr/>
          <p:nvPr/>
        </p:nvSpPr>
        <p:spPr>
          <a:xfrm>
            <a:off x="13617238" y="7860905"/>
            <a:ext cx="282614" cy="123268"/>
          </a:xfrm>
          <a:prstGeom prst="rect">
            <a:avLst/>
          </a:prstGeom>
          <a:blipFill rotWithShape="1">
            <a:blip r:embed="rId3">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5" name="Google Shape;45;p31"/>
          <p:cNvSpPr/>
          <p:nvPr/>
        </p:nvSpPr>
        <p:spPr>
          <a:xfrm>
            <a:off x="13920075"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6" name="Google Shape;46;p31"/>
          <p:cNvSpPr/>
          <p:nvPr/>
        </p:nvSpPr>
        <p:spPr>
          <a:xfrm>
            <a:off x="13968009" y="7882844"/>
            <a:ext cx="104201" cy="101321"/>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7" name="Google Shape;47;p31"/>
          <p:cNvSpPr/>
          <p:nvPr/>
        </p:nvSpPr>
        <p:spPr>
          <a:xfrm>
            <a:off x="14093136"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8" name="Google Shape;48;p31"/>
          <p:cNvSpPr/>
          <p:nvPr/>
        </p:nvSpPr>
        <p:spPr>
          <a:xfrm>
            <a:off x="14260827" y="7882843"/>
            <a:ext cx="96266" cy="101321"/>
          </a:xfrm>
          <a:prstGeom prst="rect">
            <a:avLst/>
          </a:prstGeom>
          <a:blipFill rotWithShape="1">
            <a:blip r:embed="rId6">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49" name="Google Shape;49;p31"/>
          <p:cNvSpPr/>
          <p:nvPr/>
        </p:nvSpPr>
        <p:spPr>
          <a:xfrm>
            <a:off x="14378864"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50" name="Google Shape;50;p31"/>
          <p:cNvSpPr/>
          <p:nvPr/>
        </p:nvSpPr>
        <p:spPr>
          <a:xfrm>
            <a:off x="14492555" y="7843654"/>
            <a:ext cx="98248" cy="140512"/>
          </a:xfrm>
          <a:prstGeom prst="rect">
            <a:avLst/>
          </a:prstGeom>
          <a:blipFill rotWithShape="1">
            <a:blip r:embed="rId7">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51" name="Google Shape;51;p31"/>
          <p:cNvSpPr/>
          <p:nvPr/>
        </p:nvSpPr>
        <p:spPr>
          <a:xfrm>
            <a:off x="12240842" y="7843648"/>
            <a:ext cx="2348252" cy="373402"/>
          </a:xfrm>
          <a:prstGeom prst="rect">
            <a:avLst/>
          </a:prstGeom>
          <a:blipFill rotWithShape="1">
            <a:blip r:embed="rId8">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52" name="Google Shape;52;p31"/>
          <p:cNvSpPr txBox="1"/>
          <p:nvPr/>
        </p:nvSpPr>
        <p:spPr>
          <a:xfrm>
            <a:off x="444500" y="7779326"/>
            <a:ext cx="1656079" cy="476797"/>
          </a:xfrm>
          <a:prstGeom prst="rect">
            <a:avLst/>
          </a:prstGeom>
          <a:noFill/>
          <a:ln>
            <a:noFill/>
          </a:ln>
        </p:spPr>
        <p:txBody>
          <a:bodyPr anchorCtr="0" anchor="t" bIns="0" lIns="0" spcFirstLastPara="1" rIns="0" wrap="square" tIns="0">
            <a:spAutoFit/>
          </a:bodyPr>
          <a:lstStyle/>
          <a:p>
            <a:pPr indent="12688" lvl="0" marL="0" marR="0" rtl="0" algn="l">
              <a:lnSpc>
                <a:spcPct val="100000"/>
              </a:lnSpc>
              <a:spcBef>
                <a:spcPts val="0"/>
              </a:spcBef>
              <a:spcAft>
                <a:spcPts val="0"/>
              </a:spcAft>
              <a:buClr>
                <a:srgbClr val="2B9C68"/>
              </a:buClr>
              <a:buSzPts val="1399"/>
              <a:buFont typeface="Montserrat"/>
              <a:buNone/>
            </a:pPr>
            <a:r>
              <a:rPr b="1" i="0" lang="en-US" sz="1399" u="none" cap="none" strike="noStrike">
                <a:solidFill>
                  <a:srgbClr val="2B9C68"/>
                </a:solidFill>
                <a:latin typeface="Montserrat"/>
                <a:ea typeface="Montserrat"/>
                <a:cs typeface="Montserrat"/>
                <a:sym typeface="Montserrat"/>
              </a:rPr>
              <a:t>Name of meeting</a:t>
            </a:r>
            <a:endParaRPr/>
          </a:p>
          <a:p>
            <a:pPr indent="12688" lvl="0" marL="0" marR="0" rtl="0" algn="l">
              <a:lnSpc>
                <a:spcPct val="100000"/>
              </a:lnSpc>
              <a:spcBef>
                <a:spcPts val="599"/>
              </a:spcBef>
              <a:spcAft>
                <a:spcPts val="0"/>
              </a:spcAft>
              <a:buClr>
                <a:srgbClr val="2B9C68"/>
              </a:buClr>
              <a:buSzPts val="1199"/>
              <a:buFont typeface="Montserrat"/>
              <a:buNone/>
            </a:pPr>
            <a:r>
              <a:rPr b="0" i="0" lang="en-US" sz="1199" u="none" cap="none" strike="noStrike">
                <a:solidFill>
                  <a:srgbClr val="2B9C68"/>
                </a:solidFill>
                <a:latin typeface="Montserrat"/>
                <a:ea typeface="Montserrat"/>
                <a:cs typeface="Montserrat"/>
                <a:sym typeface="Montserrat"/>
              </a:rPr>
              <a:t>01.01.2021</a:t>
            </a:r>
            <a:endParaRPr/>
          </a:p>
        </p:txBody>
      </p:sp>
      <p:sp>
        <p:nvSpPr>
          <p:cNvPr id="53" name="Google Shape;53;p31"/>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0">
  <p:cSld name="Two Content 0">
    <p:spTree>
      <p:nvGrpSpPr>
        <p:cNvPr id="54" name="Shape 54"/>
        <p:cNvGrpSpPr/>
        <p:nvPr/>
      </p:nvGrpSpPr>
      <p:grpSpPr>
        <a:xfrm>
          <a:off x="0" y="0"/>
          <a:ext cx="0" cy="0"/>
          <a:chOff x="0" y="0"/>
          <a:chExt cx="0" cy="0"/>
        </a:xfrm>
      </p:grpSpPr>
      <p:sp>
        <p:nvSpPr>
          <p:cNvPr id="55" name="Google Shape;55;p32"/>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56" name="Google Shape;56;p32"/>
          <p:cNvSpPr txBox="1"/>
          <p:nvPr>
            <p:ph idx="1" type="body"/>
          </p:nvPr>
        </p:nvSpPr>
        <p:spPr>
          <a:xfrm>
            <a:off x="752476" y="1946847"/>
            <a:ext cx="6546533" cy="5586604"/>
          </a:xfrm>
          <a:prstGeom prst="rect">
            <a:avLst/>
          </a:prstGeom>
          <a:noFill/>
          <a:ln>
            <a:noFill/>
          </a:ln>
        </p:spPr>
        <p:txBody>
          <a:bodyPr anchorCtr="0" anchor="t" bIns="0" lIns="0" spcFirstLastPara="1" rIns="0" wrap="square" tIns="0">
            <a:normAutofit/>
          </a:bodyPr>
          <a:lstStyle>
            <a:lvl1pPr indent="-228600" lvl="0" marL="457200" algn="l">
              <a:lnSpc>
                <a:spcPct val="100000"/>
              </a:lnSpc>
              <a:spcBef>
                <a:spcPts val="0"/>
              </a:spcBef>
              <a:spcAft>
                <a:spcPts val="0"/>
              </a:spcAft>
              <a:buClr>
                <a:srgbClr val="000000"/>
              </a:buClr>
              <a:buSzPts val="1800"/>
              <a:buNone/>
              <a:defRPr/>
            </a:lvl1pPr>
            <a:lvl2pPr indent="-228600" lvl="1" marL="914400" algn="l">
              <a:lnSpc>
                <a:spcPct val="100000"/>
              </a:lnSpc>
              <a:spcBef>
                <a:spcPts val="0"/>
              </a:spcBef>
              <a:spcAft>
                <a:spcPts val="0"/>
              </a:spcAft>
              <a:buClr>
                <a:srgbClr val="000000"/>
              </a:buClr>
              <a:buSzPts val="1800"/>
              <a:buNone/>
              <a:defRPr/>
            </a:lvl2pPr>
            <a:lvl3pPr indent="-228600" lvl="2" marL="1371600" algn="l">
              <a:lnSpc>
                <a:spcPct val="100000"/>
              </a:lnSpc>
              <a:spcBef>
                <a:spcPts val="0"/>
              </a:spcBef>
              <a:spcAft>
                <a:spcPts val="0"/>
              </a:spcAft>
              <a:buClr>
                <a:srgbClr val="000000"/>
              </a:buClr>
              <a:buSzPts val="1800"/>
              <a:buNone/>
              <a:defRPr/>
            </a:lvl3pPr>
            <a:lvl4pPr indent="-228600" lvl="3" marL="1828800" algn="l">
              <a:lnSpc>
                <a:spcPct val="100000"/>
              </a:lnSpc>
              <a:spcBef>
                <a:spcPts val="0"/>
              </a:spcBef>
              <a:spcAft>
                <a:spcPts val="0"/>
              </a:spcAft>
              <a:buClr>
                <a:srgbClr val="000000"/>
              </a:buClr>
              <a:buSzPts val="1800"/>
              <a:buNone/>
              <a:defRPr/>
            </a:lvl4pPr>
            <a:lvl5pPr indent="-228600" lvl="4" marL="2286000" algn="l">
              <a:lnSpc>
                <a:spcPct val="100000"/>
              </a:lnSpc>
              <a:spcBef>
                <a:spcPts val="0"/>
              </a:spcBef>
              <a:spcAft>
                <a:spcPts val="0"/>
              </a:spcAft>
              <a:buClr>
                <a:srgbClr val="000000"/>
              </a:buClr>
              <a:buSzPts val="1800"/>
              <a:buNone/>
              <a:defRPr/>
            </a:lvl5pPr>
            <a:lvl6pPr indent="-228600" lvl="5" marL="2743200" algn="l">
              <a:lnSpc>
                <a:spcPct val="100000"/>
              </a:lnSpc>
              <a:spcBef>
                <a:spcPts val="0"/>
              </a:spcBef>
              <a:spcAft>
                <a:spcPts val="0"/>
              </a:spcAft>
              <a:buClr>
                <a:srgbClr val="000000"/>
              </a:buClr>
              <a:buSzPts val="1800"/>
              <a:buNone/>
              <a:defRPr/>
            </a:lvl6pPr>
            <a:lvl7pPr indent="-228600" lvl="6" marL="3200400" algn="l">
              <a:lnSpc>
                <a:spcPct val="100000"/>
              </a:lnSpc>
              <a:spcBef>
                <a:spcPts val="0"/>
              </a:spcBef>
              <a:spcAft>
                <a:spcPts val="0"/>
              </a:spcAft>
              <a:buClr>
                <a:srgbClr val="000000"/>
              </a:buClr>
              <a:buSzPts val="1800"/>
              <a:buNone/>
              <a:defRPr/>
            </a:lvl7pPr>
            <a:lvl8pPr indent="-228600" lvl="7" marL="3657600" algn="l">
              <a:lnSpc>
                <a:spcPct val="100000"/>
              </a:lnSpc>
              <a:spcBef>
                <a:spcPts val="0"/>
              </a:spcBef>
              <a:spcAft>
                <a:spcPts val="0"/>
              </a:spcAft>
              <a:buClr>
                <a:srgbClr val="000000"/>
              </a:buClr>
              <a:buSzPts val="1800"/>
              <a:buNone/>
              <a:defRPr/>
            </a:lvl8pPr>
            <a:lvl9pPr indent="-228600" lvl="8" marL="4114800" algn="l">
              <a:lnSpc>
                <a:spcPct val="100000"/>
              </a:lnSpc>
              <a:spcBef>
                <a:spcPts val="0"/>
              </a:spcBef>
              <a:spcAft>
                <a:spcPts val="0"/>
              </a:spcAft>
              <a:buClr>
                <a:srgbClr val="000000"/>
              </a:buClr>
              <a:buSzPts val="1800"/>
              <a:buNone/>
              <a:defRPr/>
            </a:lvl9pPr>
          </a:lstStyle>
          <a:p/>
        </p:txBody>
      </p:sp>
      <p:sp>
        <p:nvSpPr>
          <p:cNvPr id="57" name="Google Shape;57;p32"/>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p:cSld name="Title Only">
    <p:spTree>
      <p:nvGrpSpPr>
        <p:cNvPr id="58" name="Shape 58"/>
        <p:cNvGrpSpPr/>
        <p:nvPr/>
      </p:nvGrpSpPr>
      <p:grpSpPr>
        <a:xfrm>
          <a:off x="0" y="0"/>
          <a:ext cx="0" cy="0"/>
          <a:chOff x="0" y="0"/>
          <a:chExt cx="0" cy="0"/>
        </a:xfrm>
      </p:grpSpPr>
      <p:sp>
        <p:nvSpPr>
          <p:cNvPr id="59" name="Google Shape;59;p33"/>
          <p:cNvSpPr/>
          <p:nvPr/>
        </p:nvSpPr>
        <p:spPr>
          <a:xfrm>
            <a:off x="0" y="14"/>
            <a:ext cx="15047989" cy="7109993"/>
          </a:xfrm>
          <a:prstGeom prst="rect">
            <a:avLst/>
          </a:prstGeom>
          <a:solidFill>
            <a:srgbClr val="23486A"/>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0" name="Google Shape;60;p33"/>
          <p:cNvSpPr/>
          <p:nvPr/>
        </p:nvSpPr>
        <p:spPr>
          <a:xfrm>
            <a:off x="0" y="7416000"/>
            <a:ext cx="15043063" cy="1044004"/>
          </a:xfrm>
          <a:prstGeom prst="rect">
            <a:avLst/>
          </a:prstGeom>
          <a:solidFill>
            <a:srgbClr val="F7FAF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cxnSp>
        <p:nvCxnSpPr>
          <p:cNvPr id="61" name="Google Shape;61;p33"/>
          <p:cNvCxnSpPr/>
          <p:nvPr/>
        </p:nvCxnSpPr>
        <p:spPr>
          <a:xfrm>
            <a:off x="457200" y="8029804"/>
            <a:ext cx="388799" cy="1"/>
          </a:xfrm>
          <a:prstGeom prst="straightConnector1">
            <a:avLst/>
          </a:prstGeom>
          <a:noFill/>
          <a:ln cap="flat" cmpd="sng" w="25400">
            <a:solidFill>
              <a:srgbClr val="2B9C67"/>
            </a:solidFill>
            <a:prstDash val="solid"/>
            <a:round/>
            <a:headEnd len="sm" w="sm" type="none"/>
            <a:tailEnd len="sm" w="sm" type="none"/>
          </a:ln>
        </p:spPr>
      </p:cxnSp>
      <p:sp>
        <p:nvSpPr>
          <p:cNvPr id="62" name="Google Shape;62;p33"/>
          <p:cNvSpPr/>
          <p:nvPr/>
        </p:nvSpPr>
        <p:spPr>
          <a:xfrm>
            <a:off x="12119724" y="7848460"/>
            <a:ext cx="33517" cy="332538"/>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3" name="Google Shape;63;p33"/>
          <p:cNvSpPr/>
          <p:nvPr/>
        </p:nvSpPr>
        <p:spPr>
          <a:xfrm>
            <a:off x="10668072" y="7785042"/>
            <a:ext cx="1365737" cy="396078"/>
          </a:xfrm>
          <a:prstGeom prst="rect">
            <a:avLst/>
          </a:prstGeom>
          <a:blipFill rotWithShape="1">
            <a:blip r:embed="rId2">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4" name="Google Shape;64;p33"/>
          <p:cNvSpPr/>
          <p:nvPr/>
        </p:nvSpPr>
        <p:spPr>
          <a:xfrm>
            <a:off x="13569366"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5" name="Google Shape;65;p33"/>
          <p:cNvSpPr/>
          <p:nvPr/>
        </p:nvSpPr>
        <p:spPr>
          <a:xfrm>
            <a:off x="13617238" y="7860905"/>
            <a:ext cx="282614" cy="123268"/>
          </a:xfrm>
          <a:prstGeom prst="rect">
            <a:avLst/>
          </a:prstGeom>
          <a:blipFill rotWithShape="1">
            <a:blip r:embed="rId3">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6" name="Google Shape;66;p33"/>
          <p:cNvSpPr/>
          <p:nvPr/>
        </p:nvSpPr>
        <p:spPr>
          <a:xfrm>
            <a:off x="13920075"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7" name="Google Shape;67;p33"/>
          <p:cNvSpPr/>
          <p:nvPr/>
        </p:nvSpPr>
        <p:spPr>
          <a:xfrm>
            <a:off x="13968009" y="7882844"/>
            <a:ext cx="104201" cy="101321"/>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8" name="Google Shape;68;p33"/>
          <p:cNvSpPr/>
          <p:nvPr/>
        </p:nvSpPr>
        <p:spPr>
          <a:xfrm>
            <a:off x="14093136"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69" name="Google Shape;69;p33"/>
          <p:cNvSpPr/>
          <p:nvPr/>
        </p:nvSpPr>
        <p:spPr>
          <a:xfrm>
            <a:off x="14260827" y="7882843"/>
            <a:ext cx="96266" cy="101321"/>
          </a:xfrm>
          <a:prstGeom prst="rect">
            <a:avLst/>
          </a:prstGeom>
          <a:blipFill rotWithShape="1">
            <a:blip r:embed="rId6">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0" name="Google Shape;70;p33"/>
          <p:cNvSpPr/>
          <p:nvPr/>
        </p:nvSpPr>
        <p:spPr>
          <a:xfrm>
            <a:off x="14378864" y="7882842"/>
            <a:ext cx="92761" cy="99518"/>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1" name="Google Shape;71;p33"/>
          <p:cNvSpPr/>
          <p:nvPr/>
        </p:nvSpPr>
        <p:spPr>
          <a:xfrm>
            <a:off x="14492555" y="7843654"/>
            <a:ext cx="98248" cy="140512"/>
          </a:xfrm>
          <a:prstGeom prst="rect">
            <a:avLst/>
          </a:prstGeom>
          <a:blipFill rotWithShape="1">
            <a:blip r:embed="rId7">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2" name="Google Shape;72;p33"/>
          <p:cNvSpPr/>
          <p:nvPr/>
        </p:nvSpPr>
        <p:spPr>
          <a:xfrm>
            <a:off x="12240842" y="7843648"/>
            <a:ext cx="2348252" cy="373402"/>
          </a:xfrm>
          <a:prstGeom prst="rect">
            <a:avLst/>
          </a:prstGeom>
          <a:blipFill rotWithShape="1">
            <a:blip r:embed="rId8">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3" name="Google Shape;73;p33"/>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74" name="Google Shape;74;p33"/>
          <p:cNvSpPr txBox="1"/>
          <p:nvPr/>
        </p:nvSpPr>
        <p:spPr>
          <a:xfrm>
            <a:off x="444500" y="7779326"/>
            <a:ext cx="1656079" cy="476797"/>
          </a:xfrm>
          <a:prstGeom prst="rect">
            <a:avLst/>
          </a:prstGeom>
          <a:noFill/>
          <a:ln>
            <a:noFill/>
          </a:ln>
        </p:spPr>
        <p:txBody>
          <a:bodyPr anchorCtr="0" anchor="t" bIns="0" lIns="0" spcFirstLastPara="1" rIns="0" wrap="square" tIns="0">
            <a:spAutoFit/>
          </a:bodyPr>
          <a:lstStyle/>
          <a:p>
            <a:pPr indent="12688" lvl="0" marL="0" marR="0" rtl="0" algn="l">
              <a:lnSpc>
                <a:spcPct val="100000"/>
              </a:lnSpc>
              <a:spcBef>
                <a:spcPts val="0"/>
              </a:spcBef>
              <a:spcAft>
                <a:spcPts val="0"/>
              </a:spcAft>
              <a:buClr>
                <a:srgbClr val="2B9C68"/>
              </a:buClr>
              <a:buSzPts val="1399"/>
              <a:buFont typeface="Montserrat"/>
              <a:buNone/>
            </a:pPr>
            <a:r>
              <a:rPr b="1" i="0" lang="en-US" sz="1399" u="none" cap="none" strike="noStrike">
                <a:solidFill>
                  <a:srgbClr val="2B9C68"/>
                </a:solidFill>
                <a:latin typeface="Montserrat"/>
                <a:ea typeface="Montserrat"/>
                <a:cs typeface="Montserrat"/>
                <a:sym typeface="Montserrat"/>
              </a:rPr>
              <a:t>Name of meeting</a:t>
            </a:r>
            <a:endParaRPr/>
          </a:p>
          <a:p>
            <a:pPr indent="12688" lvl="0" marL="0" marR="0" rtl="0" algn="l">
              <a:lnSpc>
                <a:spcPct val="100000"/>
              </a:lnSpc>
              <a:spcBef>
                <a:spcPts val="599"/>
              </a:spcBef>
              <a:spcAft>
                <a:spcPts val="0"/>
              </a:spcAft>
              <a:buClr>
                <a:srgbClr val="2B9C68"/>
              </a:buClr>
              <a:buSzPts val="1199"/>
              <a:buFont typeface="Montserrat"/>
              <a:buNone/>
            </a:pPr>
            <a:r>
              <a:rPr b="0" i="0" lang="en-US" sz="1199" u="none" cap="none" strike="noStrike">
                <a:solidFill>
                  <a:srgbClr val="2B9C68"/>
                </a:solidFill>
                <a:latin typeface="Montserrat"/>
                <a:ea typeface="Montserrat"/>
                <a:cs typeface="Montserrat"/>
                <a:sym typeface="Montserrat"/>
              </a:rPr>
              <a:t>01.01.2021</a:t>
            </a:r>
            <a:endParaRPr/>
          </a:p>
        </p:txBody>
      </p:sp>
      <p:sp>
        <p:nvSpPr>
          <p:cNvPr id="75" name="Google Shape;75;p33"/>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0">
  <p:cSld name="Title Only 0">
    <p:spTree>
      <p:nvGrpSpPr>
        <p:cNvPr id="76" name="Shape 76"/>
        <p:cNvGrpSpPr/>
        <p:nvPr/>
      </p:nvGrpSpPr>
      <p:grpSpPr>
        <a:xfrm>
          <a:off x="0" y="0"/>
          <a:ext cx="0" cy="0"/>
          <a:chOff x="0" y="0"/>
          <a:chExt cx="0" cy="0"/>
        </a:xfrm>
      </p:grpSpPr>
      <p:sp>
        <p:nvSpPr>
          <p:cNvPr id="77" name="Google Shape;77;p34"/>
          <p:cNvSpPr txBox="1"/>
          <p:nvPr>
            <p:ph type="title"/>
          </p:nvPr>
        </p:nvSpPr>
        <p:spPr>
          <a:xfrm>
            <a:off x="-984699" y="-837695"/>
            <a:ext cx="4493260" cy="4423410"/>
          </a:xfrm>
          <a:prstGeom prst="rect">
            <a:avLst/>
          </a:prstGeom>
          <a:noFill/>
          <a:ln>
            <a:noFill/>
          </a:ln>
        </p:spPr>
        <p:txBody>
          <a:bodyPr anchorCtr="0" anchor="t" bIns="0" lIns="0" spcFirstLastPara="1" rIns="0" wrap="square" tIns="0">
            <a:normAutofit/>
          </a:bodyPr>
          <a:lstStyle>
            <a:lvl1pPr lvl="0" algn="l">
              <a:lnSpc>
                <a:spcPct val="100000"/>
              </a:lnSpc>
              <a:spcBef>
                <a:spcPts val="0"/>
              </a:spcBef>
              <a:spcAft>
                <a:spcPts val="0"/>
              </a:spcAft>
              <a:buClr>
                <a:srgbClr val="2B9C67"/>
              </a:buClr>
              <a:buSzPts val="1800"/>
              <a:buNone/>
              <a:defRPr/>
            </a:lvl1pPr>
            <a:lvl2pPr lvl="1" algn="l">
              <a:lnSpc>
                <a:spcPct val="100000"/>
              </a:lnSpc>
              <a:spcBef>
                <a:spcPts val="0"/>
              </a:spcBef>
              <a:spcAft>
                <a:spcPts val="0"/>
              </a:spcAft>
              <a:buClr>
                <a:srgbClr val="2B9C67"/>
              </a:buClr>
              <a:buSzPts val="1800"/>
              <a:buNone/>
              <a:defRPr/>
            </a:lvl2pPr>
            <a:lvl3pPr lvl="2" algn="l">
              <a:lnSpc>
                <a:spcPct val="100000"/>
              </a:lnSpc>
              <a:spcBef>
                <a:spcPts val="0"/>
              </a:spcBef>
              <a:spcAft>
                <a:spcPts val="0"/>
              </a:spcAft>
              <a:buClr>
                <a:srgbClr val="2B9C67"/>
              </a:buClr>
              <a:buSzPts val="1800"/>
              <a:buNone/>
              <a:defRPr/>
            </a:lvl3pPr>
            <a:lvl4pPr lvl="3" algn="l">
              <a:lnSpc>
                <a:spcPct val="100000"/>
              </a:lnSpc>
              <a:spcBef>
                <a:spcPts val="0"/>
              </a:spcBef>
              <a:spcAft>
                <a:spcPts val="0"/>
              </a:spcAft>
              <a:buClr>
                <a:srgbClr val="2B9C67"/>
              </a:buClr>
              <a:buSzPts val="1800"/>
              <a:buNone/>
              <a:defRPr/>
            </a:lvl4pPr>
            <a:lvl5pPr lvl="4" algn="l">
              <a:lnSpc>
                <a:spcPct val="100000"/>
              </a:lnSpc>
              <a:spcBef>
                <a:spcPts val="0"/>
              </a:spcBef>
              <a:spcAft>
                <a:spcPts val="0"/>
              </a:spcAft>
              <a:buClr>
                <a:srgbClr val="2B9C67"/>
              </a:buClr>
              <a:buSzPts val="1800"/>
              <a:buNone/>
              <a:defRPr/>
            </a:lvl5pPr>
            <a:lvl6pPr lvl="5" algn="l">
              <a:lnSpc>
                <a:spcPct val="100000"/>
              </a:lnSpc>
              <a:spcBef>
                <a:spcPts val="0"/>
              </a:spcBef>
              <a:spcAft>
                <a:spcPts val="0"/>
              </a:spcAft>
              <a:buClr>
                <a:srgbClr val="2B9C67"/>
              </a:buClr>
              <a:buSzPts val="1800"/>
              <a:buNone/>
              <a:defRPr/>
            </a:lvl6pPr>
            <a:lvl7pPr lvl="6" algn="l">
              <a:lnSpc>
                <a:spcPct val="100000"/>
              </a:lnSpc>
              <a:spcBef>
                <a:spcPts val="0"/>
              </a:spcBef>
              <a:spcAft>
                <a:spcPts val="0"/>
              </a:spcAft>
              <a:buClr>
                <a:srgbClr val="2B9C67"/>
              </a:buClr>
              <a:buSzPts val="1800"/>
              <a:buNone/>
              <a:defRPr/>
            </a:lvl7pPr>
            <a:lvl8pPr lvl="7" algn="l">
              <a:lnSpc>
                <a:spcPct val="100000"/>
              </a:lnSpc>
              <a:spcBef>
                <a:spcPts val="0"/>
              </a:spcBef>
              <a:spcAft>
                <a:spcPts val="0"/>
              </a:spcAft>
              <a:buClr>
                <a:srgbClr val="2B9C67"/>
              </a:buClr>
              <a:buSzPts val="1800"/>
              <a:buNone/>
              <a:defRPr/>
            </a:lvl8pPr>
            <a:lvl9pPr lvl="8" algn="l">
              <a:lnSpc>
                <a:spcPct val="100000"/>
              </a:lnSpc>
              <a:spcBef>
                <a:spcPts val="0"/>
              </a:spcBef>
              <a:spcAft>
                <a:spcPts val="0"/>
              </a:spcAft>
              <a:buClr>
                <a:srgbClr val="2B9C67"/>
              </a:buClr>
              <a:buSzPts val="1800"/>
              <a:buNone/>
              <a:defRPr/>
            </a:lvl9pPr>
          </a:lstStyle>
          <a:p/>
        </p:txBody>
      </p:sp>
      <p:sp>
        <p:nvSpPr>
          <p:cNvPr id="78" name="Google Shape;78;p34"/>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79" name="Shape 79"/>
        <p:cNvGrpSpPr/>
        <p:nvPr/>
      </p:nvGrpSpPr>
      <p:grpSpPr>
        <a:xfrm>
          <a:off x="0" y="0"/>
          <a:ext cx="0" cy="0"/>
          <a:chOff x="0" y="0"/>
          <a:chExt cx="0" cy="0"/>
        </a:xfrm>
      </p:grpSpPr>
      <p:sp>
        <p:nvSpPr>
          <p:cNvPr id="80" name="Google Shape;80;p35"/>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1pPr>
            <a:lvl2pPr indent="0" lvl="1"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2pPr>
            <a:lvl3pPr indent="0" lvl="2"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3pPr>
            <a:lvl4pPr indent="0" lvl="3"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4pPr>
            <a:lvl5pPr indent="0" lvl="4"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5pPr>
            <a:lvl6pPr indent="0" lvl="5"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6pPr>
            <a:lvl7pPr indent="0" lvl="6"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7pPr>
            <a:lvl8pPr indent="0" lvl="7"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8pPr>
            <a:lvl9pPr indent="0" lvl="8" marL="0" algn="r">
              <a:lnSpc>
                <a:spcPct val="100000"/>
              </a:lnSpc>
              <a:spcBef>
                <a:spcPts val="0"/>
              </a:spcBef>
              <a:spcAft>
                <a:spcPts val="0"/>
              </a:spcAft>
              <a:buClr>
                <a:srgbClr val="888888"/>
              </a:buClr>
              <a:buSzPts val="1800"/>
              <a:buFont typeface="Helvetica Neue"/>
              <a:buNone/>
              <a:defRPr>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4.xml"/><Relationship Id="rId10" Type="http://schemas.openxmlformats.org/officeDocument/2006/relationships/slideLayout" Target="../slideLayouts/slideLayout3.xml"/><Relationship Id="rId13" Type="http://schemas.openxmlformats.org/officeDocument/2006/relationships/slideLayout" Target="../slideLayouts/slideLayout6.xml"/><Relationship Id="rId12" Type="http://schemas.openxmlformats.org/officeDocument/2006/relationships/slideLayout" Target="../slideLayouts/slideLayout5.xml"/><Relationship Id="rId1" Type="http://schemas.openxmlformats.org/officeDocument/2006/relationships/image" Target="../media/image4.png"/><Relationship Id="rId2" Type="http://schemas.openxmlformats.org/officeDocument/2006/relationships/image" Target="../media/image7.png"/><Relationship Id="rId3" Type="http://schemas.openxmlformats.org/officeDocument/2006/relationships/image" Target="../media/image6.png"/><Relationship Id="rId4" Type="http://schemas.openxmlformats.org/officeDocument/2006/relationships/image" Target="../media/image3.png"/><Relationship Id="rId9" Type="http://schemas.openxmlformats.org/officeDocument/2006/relationships/slideLayout" Target="../slideLayouts/slideLayout2.xml"/><Relationship Id="rId15" Type="http://schemas.openxmlformats.org/officeDocument/2006/relationships/slideLayout" Target="../slideLayouts/slideLayout8.xml"/><Relationship Id="rId14" Type="http://schemas.openxmlformats.org/officeDocument/2006/relationships/slideLayout" Target="../slideLayouts/slideLayout7.xml"/><Relationship Id="rId17" Type="http://schemas.openxmlformats.org/officeDocument/2006/relationships/theme" Target="../theme/theme3.xml"/><Relationship Id="rId16" Type="http://schemas.openxmlformats.org/officeDocument/2006/relationships/slideLayout" Target="../slideLayouts/slideLayout9.xml"/><Relationship Id="rId5" Type="http://schemas.openxmlformats.org/officeDocument/2006/relationships/image" Target="../media/image5.png"/><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13.xml"/><Relationship Id="rId10" Type="http://schemas.openxmlformats.org/officeDocument/2006/relationships/slideLayout" Target="../slideLayouts/slideLayout12.xml"/><Relationship Id="rId13" Type="http://schemas.openxmlformats.org/officeDocument/2006/relationships/slideLayout" Target="../slideLayouts/slideLayout15.xml"/><Relationship Id="rId12" Type="http://schemas.openxmlformats.org/officeDocument/2006/relationships/slideLayout" Target="../slideLayouts/slideLayout14.xml"/><Relationship Id="rId1" Type="http://schemas.openxmlformats.org/officeDocument/2006/relationships/image" Target="../media/image8.png"/><Relationship Id="rId2" Type="http://schemas.openxmlformats.org/officeDocument/2006/relationships/image" Target="../media/image13.png"/><Relationship Id="rId3" Type="http://schemas.openxmlformats.org/officeDocument/2006/relationships/image" Target="../media/image11.png"/><Relationship Id="rId4" Type="http://schemas.openxmlformats.org/officeDocument/2006/relationships/image" Target="../media/image14.png"/><Relationship Id="rId9" Type="http://schemas.openxmlformats.org/officeDocument/2006/relationships/slideLayout" Target="../slideLayouts/slideLayout11.xml"/><Relationship Id="rId15" Type="http://schemas.openxmlformats.org/officeDocument/2006/relationships/slideLayout" Target="../slideLayouts/slideLayout17.xml"/><Relationship Id="rId14" Type="http://schemas.openxmlformats.org/officeDocument/2006/relationships/slideLayout" Target="../slideLayouts/slideLayout16.xml"/><Relationship Id="rId17" Type="http://schemas.openxmlformats.org/officeDocument/2006/relationships/theme" Target="../theme/theme2.xml"/><Relationship Id="rId16" Type="http://schemas.openxmlformats.org/officeDocument/2006/relationships/slideLayout" Target="../slideLayouts/slideLayout18.xml"/><Relationship Id="rId5" Type="http://schemas.openxmlformats.org/officeDocument/2006/relationships/image" Target="../media/image10.png"/><Relationship Id="rId6" Type="http://schemas.openxmlformats.org/officeDocument/2006/relationships/image" Target="../media/image9.png"/><Relationship Id="rId7" Type="http://schemas.openxmlformats.org/officeDocument/2006/relationships/image" Target="../media/image12.png"/><Relationship Id="rId8"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theme" Target="../theme/theme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2" Type="http://schemas.openxmlformats.org/officeDocument/2006/relationships/theme" Target="../theme/theme1.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20"/>
          <p:cNvSpPr/>
          <p:nvPr/>
        </p:nvSpPr>
        <p:spPr>
          <a:xfrm>
            <a:off x="0" y="7416000"/>
            <a:ext cx="15043063" cy="1044004"/>
          </a:xfrm>
          <a:prstGeom prst="rect">
            <a:avLst/>
          </a:prstGeom>
          <a:solidFill>
            <a:srgbClr val="F7FAF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7" name="Google Shape;7;p20"/>
          <p:cNvSpPr/>
          <p:nvPr/>
        </p:nvSpPr>
        <p:spPr>
          <a:xfrm>
            <a:off x="12119724" y="7848460"/>
            <a:ext cx="33517" cy="332538"/>
          </a:xfrm>
          <a:prstGeom prst="rect">
            <a:avLst/>
          </a:prstGeom>
          <a:solidFill>
            <a:srgbClr val="2B9C68"/>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8" name="Google Shape;8;p20"/>
          <p:cNvSpPr/>
          <p:nvPr/>
        </p:nvSpPr>
        <p:spPr>
          <a:xfrm>
            <a:off x="10668072" y="7785042"/>
            <a:ext cx="1365737" cy="396078"/>
          </a:xfrm>
          <a:prstGeom prst="rect">
            <a:avLst/>
          </a:prstGeom>
          <a:blipFill rotWithShape="1">
            <a:blip r:embed="rId1">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9" name="Google Shape;9;p20"/>
          <p:cNvSpPr/>
          <p:nvPr/>
        </p:nvSpPr>
        <p:spPr>
          <a:xfrm>
            <a:off x="13569366"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0" name="Google Shape;10;p20"/>
          <p:cNvSpPr/>
          <p:nvPr/>
        </p:nvSpPr>
        <p:spPr>
          <a:xfrm>
            <a:off x="13617238" y="7860905"/>
            <a:ext cx="282614" cy="123268"/>
          </a:xfrm>
          <a:prstGeom prst="rect">
            <a:avLst/>
          </a:prstGeom>
          <a:blipFill rotWithShape="1">
            <a:blip r:embed="rId2">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1" name="Google Shape;11;p20"/>
          <p:cNvSpPr/>
          <p:nvPr/>
        </p:nvSpPr>
        <p:spPr>
          <a:xfrm>
            <a:off x="13920075" y="7884641"/>
            <a:ext cx="25185" cy="97715"/>
          </a:xfrm>
          <a:prstGeom prst="rect">
            <a:avLst/>
          </a:prstGeom>
          <a:solidFill>
            <a:srgbClr val="3C3C3B"/>
          </a:solid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2" name="Google Shape;12;p20"/>
          <p:cNvSpPr/>
          <p:nvPr/>
        </p:nvSpPr>
        <p:spPr>
          <a:xfrm>
            <a:off x="13968009" y="7882844"/>
            <a:ext cx="104201" cy="101321"/>
          </a:xfrm>
          <a:prstGeom prst="rect">
            <a:avLst/>
          </a:prstGeom>
          <a:blipFill rotWithShape="1">
            <a:blip r:embed="rId3">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3" name="Google Shape;13;p20"/>
          <p:cNvSpPr/>
          <p:nvPr/>
        </p:nvSpPr>
        <p:spPr>
          <a:xfrm>
            <a:off x="14093136" y="7882842"/>
            <a:ext cx="92761" cy="99518"/>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4" name="Google Shape;14;p20"/>
          <p:cNvSpPr/>
          <p:nvPr/>
        </p:nvSpPr>
        <p:spPr>
          <a:xfrm>
            <a:off x="14260827" y="7882843"/>
            <a:ext cx="96266" cy="101321"/>
          </a:xfrm>
          <a:prstGeom prst="rect">
            <a:avLst/>
          </a:prstGeom>
          <a:blipFill rotWithShape="1">
            <a:blip r:embed="rId5">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5" name="Google Shape;15;p20"/>
          <p:cNvSpPr/>
          <p:nvPr/>
        </p:nvSpPr>
        <p:spPr>
          <a:xfrm>
            <a:off x="14378864" y="7882842"/>
            <a:ext cx="92761" cy="99518"/>
          </a:xfrm>
          <a:prstGeom prst="rect">
            <a:avLst/>
          </a:prstGeom>
          <a:blipFill rotWithShape="1">
            <a:blip r:embed="rId4">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6" name="Google Shape;16;p20"/>
          <p:cNvSpPr/>
          <p:nvPr/>
        </p:nvSpPr>
        <p:spPr>
          <a:xfrm>
            <a:off x="14492555" y="7843654"/>
            <a:ext cx="98248" cy="140512"/>
          </a:xfrm>
          <a:prstGeom prst="rect">
            <a:avLst/>
          </a:prstGeom>
          <a:blipFill rotWithShape="1">
            <a:blip r:embed="rId6">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7" name="Google Shape;17;p20"/>
          <p:cNvSpPr/>
          <p:nvPr/>
        </p:nvSpPr>
        <p:spPr>
          <a:xfrm>
            <a:off x="12240842" y="7843648"/>
            <a:ext cx="2348252" cy="373402"/>
          </a:xfrm>
          <a:prstGeom prst="rect">
            <a:avLst/>
          </a:prstGeom>
          <a:blipFill rotWithShape="1">
            <a:blip r:embed="rId7">
              <a:alphaModFix/>
            </a:blip>
            <a:stretch>
              <a:fillRect b="0" l="0" r="0" t="0"/>
            </a:stretch>
          </a:blipFill>
          <a:ln>
            <a:noFill/>
          </a:ln>
        </p:spPr>
        <p:txBody>
          <a:bodyPr anchorCtr="0" anchor="t" bIns="45700" lIns="45675" spcFirstLastPara="1" rIns="45675" wrap="square" tIns="45700">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18" name="Google Shape;18;p20"/>
          <p:cNvSpPr txBox="1"/>
          <p:nvPr>
            <p:ph type="title"/>
          </p:nvPr>
        </p:nvSpPr>
        <p:spPr>
          <a:xfrm>
            <a:off x="752475" y="338720"/>
            <a:ext cx="13544550" cy="1634861"/>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1pPr>
            <a:lvl2pPr lvl="1"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2pPr>
            <a:lvl3pPr lvl="2"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3pPr>
            <a:lvl4pPr lvl="3"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4pPr>
            <a:lvl5pPr lvl="4"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5pPr>
            <a:lvl6pPr lvl="5"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6pPr>
            <a:lvl7pPr lvl="6"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7pPr>
            <a:lvl8pPr lvl="7"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8pPr>
            <a:lvl9pPr lvl="8" marR="0" rtl="0" algn="l">
              <a:lnSpc>
                <a:spcPct val="100000"/>
              </a:lnSpc>
              <a:spcBef>
                <a:spcPts val="0"/>
              </a:spcBef>
              <a:spcAft>
                <a:spcPts val="0"/>
              </a:spcAft>
              <a:buClr>
                <a:srgbClr val="2B9C67"/>
              </a:buClr>
              <a:buSzPts val="28774"/>
              <a:buFont typeface="Montserrat Light"/>
              <a:buNone/>
              <a:defRPr b="0" i="0" sz="28774" u="none" cap="none" strike="noStrike">
                <a:solidFill>
                  <a:srgbClr val="2B9C67"/>
                </a:solidFill>
                <a:latin typeface="Montserrat Light"/>
                <a:ea typeface="Montserrat Light"/>
                <a:cs typeface="Montserrat Light"/>
                <a:sym typeface="Montserrat Light"/>
              </a:defRPr>
            </a:lvl9pPr>
          </a:lstStyle>
          <a:p/>
        </p:txBody>
      </p:sp>
      <p:sp>
        <p:nvSpPr>
          <p:cNvPr id="19" name="Google Shape;19;p20"/>
          <p:cNvSpPr txBox="1"/>
          <p:nvPr>
            <p:ph idx="1" type="body"/>
          </p:nvPr>
        </p:nvSpPr>
        <p:spPr>
          <a:xfrm>
            <a:off x="752475" y="1973581"/>
            <a:ext cx="13544550" cy="6484621"/>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798"/>
              <a:buFont typeface="Calibri"/>
              <a:buNone/>
              <a:defRPr b="0" i="0" sz="1798" u="none" cap="none" strike="noStrike">
                <a:solidFill>
                  <a:srgbClr val="000000"/>
                </a:solidFill>
                <a:latin typeface="Calibri"/>
                <a:ea typeface="Calibri"/>
                <a:cs typeface="Calibri"/>
                <a:sym typeface="Calibri"/>
              </a:defRPr>
            </a:lvl9pPr>
          </a:lstStyle>
          <a:p/>
        </p:txBody>
      </p:sp>
      <p:sp>
        <p:nvSpPr>
          <p:cNvPr id="20" name="Google Shape;20;p20"/>
          <p:cNvSpPr txBox="1"/>
          <p:nvPr>
            <p:ph idx="12" type="sldNum"/>
          </p:nvPr>
        </p:nvSpPr>
        <p:spPr>
          <a:xfrm>
            <a:off x="14014898" y="7872032"/>
            <a:ext cx="282129" cy="276999"/>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8"/>
    <p:sldLayoutId id="2147483650" r:id="rId9"/>
    <p:sldLayoutId id="2147483651" r:id="rId10"/>
    <p:sldLayoutId id="2147483652" r:id="rId11"/>
    <p:sldLayoutId id="2147483653" r:id="rId12"/>
    <p:sldLayoutId id="2147483654" r:id="rId13"/>
    <p:sldLayoutId id="2147483655" r:id="rId14"/>
    <p:sldLayoutId id="2147483656" r:id="rId15"/>
    <p:sldLayoutId id="2147483657"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1" name="Shape 81"/>
        <p:cNvGrpSpPr/>
        <p:nvPr/>
      </p:nvGrpSpPr>
      <p:grpSpPr>
        <a:xfrm>
          <a:off x="0" y="0"/>
          <a:ext cx="0" cy="0"/>
          <a:chOff x="0" y="0"/>
          <a:chExt cx="0" cy="0"/>
        </a:xfrm>
      </p:grpSpPr>
      <p:sp>
        <p:nvSpPr>
          <p:cNvPr id="82" name="Google Shape;82;p22"/>
          <p:cNvSpPr/>
          <p:nvPr/>
        </p:nvSpPr>
        <p:spPr>
          <a:xfrm>
            <a:off x="-1" y="7416000"/>
            <a:ext cx="15043063" cy="1044004"/>
          </a:xfrm>
          <a:prstGeom prst="rect">
            <a:avLst/>
          </a:prstGeom>
          <a:solidFill>
            <a:srgbClr val="F7FAF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cxnSp>
        <p:nvCxnSpPr>
          <p:cNvPr id="83" name="Google Shape;83;p22"/>
          <p:cNvCxnSpPr/>
          <p:nvPr/>
        </p:nvCxnSpPr>
        <p:spPr>
          <a:xfrm>
            <a:off x="457200" y="8029802"/>
            <a:ext cx="388798" cy="1"/>
          </a:xfrm>
          <a:prstGeom prst="straightConnector1">
            <a:avLst/>
          </a:prstGeom>
          <a:noFill/>
          <a:ln cap="flat" cmpd="sng" w="25400">
            <a:solidFill>
              <a:srgbClr val="2B9C67"/>
            </a:solidFill>
            <a:prstDash val="solid"/>
            <a:round/>
            <a:headEnd len="sm" w="sm" type="none"/>
            <a:tailEnd len="sm" w="sm" type="none"/>
          </a:ln>
        </p:spPr>
      </p:cxnSp>
      <p:sp>
        <p:nvSpPr>
          <p:cNvPr id="84" name="Google Shape;84;p22"/>
          <p:cNvSpPr/>
          <p:nvPr/>
        </p:nvSpPr>
        <p:spPr>
          <a:xfrm>
            <a:off x="12119723" y="7848459"/>
            <a:ext cx="33517" cy="332537"/>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5" name="Google Shape;85;p22"/>
          <p:cNvSpPr/>
          <p:nvPr/>
        </p:nvSpPr>
        <p:spPr>
          <a:xfrm>
            <a:off x="10668072" y="7785042"/>
            <a:ext cx="1365737" cy="396077"/>
          </a:xfrm>
          <a:prstGeom prst="rect">
            <a:avLst/>
          </a:prstGeom>
          <a:blipFill rotWithShape="1">
            <a:blip r:embed="rId1">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6" name="Google Shape;86;p22"/>
          <p:cNvSpPr/>
          <p:nvPr/>
        </p:nvSpPr>
        <p:spPr>
          <a:xfrm>
            <a:off x="13569366"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7" name="Google Shape;87;p22"/>
          <p:cNvSpPr/>
          <p:nvPr/>
        </p:nvSpPr>
        <p:spPr>
          <a:xfrm>
            <a:off x="13617238" y="7860904"/>
            <a:ext cx="282614" cy="123268"/>
          </a:xfrm>
          <a:prstGeom prst="rect">
            <a:avLst/>
          </a:prstGeom>
          <a:blipFill rotWithShape="1">
            <a:blip r:embed="rId2">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8" name="Google Shape;88;p22"/>
          <p:cNvSpPr/>
          <p:nvPr/>
        </p:nvSpPr>
        <p:spPr>
          <a:xfrm>
            <a:off x="13920073" y="7884641"/>
            <a:ext cx="25185" cy="97714"/>
          </a:xfrm>
          <a:prstGeom prst="rect">
            <a:avLst/>
          </a:prstGeom>
          <a:solidFill>
            <a:srgbClr val="3C3C3B"/>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89" name="Google Shape;89;p22"/>
          <p:cNvSpPr/>
          <p:nvPr/>
        </p:nvSpPr>
        <p:spPr>
          <a:xfrm>
            <a:off x="13968009" y="7882843"/>
            <a:ext cx="104201" cy="101321"/>
          </a:xfrm>
          <a:prstGeom prst="rect">
            <a:avLst/>
          </a:prstGeom>
          <a:blipFill rotWithShape="1">
            <a:blip r:embed="rId3">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0" name="Google Shape;90;p22"/>
          <p:cNvSpPr/>
          <p:nvPr/>
        </p:nvSpPr>
        <p:spPr>
          <a:xfrm>
            <a:off x="14093134" y="7882843"/>
            <a:ext cx="92761" cy="99518"/>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1" name="Google Shape;91;p22"/>
          <p:cNvSpPr/>
          <p:nvPr/>
        </p:nvSpPr>
        <p:spPr>
          <a:xfrm>
            <a:off x="14260827" y="7882842"/>
            <a:ext cx="96266" cy="101321"/>
          </a:xfrm>
          <a:prstGeom prst="rect">
            <a:avLst/>
          </a:prstGeom>
          <a:blipFill rotWithShape="1">
            <a:blip r:embed="rId5">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2" name="Google Shape;92;p22"/>
          <p:cNvSpPr/>
          <p:nvPr/>
        </p:nvSpPr>
        <p:spPr>
          <a:xfrm>
            <a:off x="14378863" y="7882843"/>
            <a:ext cx="92761" cy="99518"/>
          </a:xfrm>
          <a:prstGeom prst="rect">
            <a:avLst/>
          </a:prstGeom>
          <a:blipFill rotWithShape="1">
            <a:blip r:embed="rId4">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3" name="Google Shape;93;p22"/>
          <p:cNvSpPr/>
          <p:nvPr/>
        </p:nvSpPr>
        <p:spPr>
          <a:xfrm>
            <a:off x="14492555" y="7843653"/>
            <a:ext cx="98248" cy="140513"/>
          </a:xfrm>
          <a:prstGeom prst="rect">
            <a:avLst/>
          </a:prstGeom>
          <a:blipFill rotWithShape="1">
            <a:blip r:embed="rId6">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4" name="Google Shape;94;p22"/>
          <p:cNvSpPr/>
          <p:nvPr/>
        </p:nvSpPr>
        <p:spPr>
          <a:xfrm>
            <a:off x="12240841" y="7843648"/>
            <a:ext cx="2348251" cy="373401"/>
          </a:xfrm>
          <a:prstGeom prst="rect">
            <a:avLst/>
          </a:prstGeom>
          <a:blipFill rotWithShape="1">
            <a:blip r:embed="rId7">
              <a:alphaModFix/>
            </a:blip>
            <a:stretch>
              <a:fillRect b="0" l="0" r="0" t="0"/>
            </a:stretch>
          </a:blip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95" name="Google Shape;95;p22"/>
          <p:cNvSpPr txBox="1"/>
          <p:nvPr/>
        </p:nvSpPr>
        <p:spPr>
          <a:xfrm>
            <a:off x="444500" y="7779325"/>
            <a:ext cx="1656079" cy="495301"/>
          </a:xfrm>
          <a:prstGeom prst="rect">
            <a:avLst/>
          </a:prstGeom>
          <a:noFill/>
          <a:ln>
            <a:noFill/>
          </a:ln>
        </p:spPr>
        <p:txBody>
          <a:bodyPr anchorCtr="0" anchor="t" bIns="0" lIns="0" spcFirstLastPara="1" rIns="0" wrap="square" tIns="0">
            <a:spAutoFit/>
          </a:bodyPr>
          <a:lstStyle/>
          <a:p>
            <a:pPr indent="12700" lvl="0" marL="0" marR="0" rtl="0" algn="l">
              <a:lnSpc>
                <a:spcPct val="100000"/>
              </a:lnSpc>
              <a:spcBef>
                <a:spcPts val="0"/>
              </a:spcBef>
              <a:spcAft>
                <a:spcPts val="0"/>
              </a:spcAft>
              <a:buClr>
                <a:srgbClr val="2B9C68"/>
              </a:buClr>
              <a:buSzPts val="1400"/>
              <a:buFont typeface="Montserrat"/>
              <a:buNone/>
            </a:pPr>
            <a:r>
              <a:rPr b="1" i="0" lang="en-US" sz="1400" u="none" cap="none" strike="noStrike">
                <a:solidFill>
                  <a:srgbClr val="2B9C68"/>
                </a:solidFill>
                <a:latin typeface="Montserrat"/>
                <a:ea typeface="Montserrat"/>
                <a:cs typeface="Montserrat"/>
                <a:sym typeface="Montserrat"/>
              </a:rPr>
              <a:t>Name of meeting</a:t>
            </a:r>
            <a:endParaRPr/>
          </a:p>
          <a:p>
            <a:pPr indent="12700" lvl="0" marL="0" marR="0" rtl="0" algn="l">
              <a:lnSpc>
                <a:spcPct val="100000"/>
              </a:lnSpc>
              <a:spcBef>
                <a:spcPts val="600"/>
              </a:spcBef>
              <a:spcAft>
                <a:spcPts val="0"/>
              </a:spcAft>
              <a:buClr>
                <a:srgbClr val="2B9C68"/>
              </a:buClr>
              <a:buSzPts val="1200"/>
              <a:buFont typeface="Montserrat"/>
              <a:buNone/>
            </a:pPr>
            <a:r>
              <a:rPr b="0" i="0" lang="en-US" sz="1200" u="none" cap="none" strike="noStrike">
                <a:solidFill>
                  <a:srgbClr val="2B9C68"/>
                </a:solidFill>
                <a:latin typeface="Montserrat"/>
                <a:ea typeface="Montserrat"/>
                <a:cs typeface="Montserrat"/>
                <a:sym typeface="Montserrat"/>
              </a:rPr>
              <a:t>01.01.2021</a:t>
            </a:r>
            <a:endParaRPr/>
          </a:p>
        </p:txBody>
      </p:sp>
      <p:sp>
        <p:nvSpPr>
          <p:cNvPr id="96" name="Google Shape;96;p22"/>
          <p:cNvSpPr txBox="1"/>
          <p:nvPr>
            <p:ph type="title"/>
          </p:nvPr>
        </p:nvSpPr>
        <p:spPr>
          <a:xfrm>
            <a:off x="752475" y="338719"/>
            <a:ext cx="13544550" cy="1634861"/>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1pPr>
            <a:lvl2pPr lvl="1"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2pPr>
            <a:lvl3pPr lvl="2"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3pPr>
            <a:lvl4pPr lvl="3"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4pPr>
            <a:lvl5pPr lvl="4"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5pPr>
            <a:lvl6pPr lvl="5"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6pPr>
            <a:lvl7pPr lvl="6"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7pPr>
            <a:lvl8pPr lvl="7"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8pPr>
            <a:lvl9pPr lvl="8" marR="0" rtl="0" algn="l">
              <a:lnSpc>
                <a:spcPct val="100000"/>
              </a:lnSpc>
              <a:spcBef>
                <a:spcPts val="0"/>
              </a:spcBef>
              <a:spcAft>
                <a:spcPts val="0"/>
              </a:spcAft>
              <a:buClr>
                <a:srgbClr val="2B9C67"/>
              </a:buClr>
              <a:buSzPts val="28800"/>
              <a:buFont typeface="Montserrat Light"/>
              <a:buNone/>
              <a:defRPr b="0" i="0" sz="28800" u="none" cap="none" strike="noStrike">
                <a:solidFill>
                  <a:srgbClr val="2B9C67"/>
                </a:solidFill>
                <a:latin typeface="Montserrat Light"/>
                <a:ea typeface="Montserrat Light"/>
                <a:cs typeface="Montserrat Light"/>
                <a:sym typeface="Montserrat Light"/>
              </a:defRPr>
            </a:lvl9pPr>
          </a:lstStyle>
          <a:p/>
        </p:txBody>
      </p:sp>
      <p:sp>
        <p:nvSpPr>
          <p:cNvPr id="97" name="Google Shape;97;p22"/>
          <p:cNvSpPr txBox="1"/>
          <p:nvPr>
            <p:ph idx="1" type="body"/>
          </p:nvPr>
        </p:nvSpPr>
        <p:spPr>
          <a:xfrm>
            <a:off x="752475" y="1973580"/>
            <a:ext cx="13544550" cy="6484621"/>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98" name="Google Shape;98;p22"/>
          <p:cNvSpPr txBox="1"/>
          <p:nvPr>
            <p:ph idx="12" type="sldNum"/>
          </p:nvPr>
        </p:nvSpPr>
        <p:spPr>
          <a:xfrm>
            <a:off x="14030052" y="7872031"/>
            <a:ext cx="266974" cy="279401"/>
          </a:xfrm>
          <a:prstGeom prst="rect">
            <a:avLst/>
          </a:prstGeom>
          <a:noFill/>
          <a:ln>
            <a:noFill/>
          </a:ln>
        </p:spPr>
        <p:txBody>
          <a:bodyPr anchorCtr="0" anchor="t" bIns="0" lIns="0" spcFirstLastPara="1" rIns="0" wrap="square" tIns="0">
            <a:spAutoFit/>
          </a:bodyPr>
          <a:lstStyle>
            <a:lvl1pPr indent="0" lvl="0"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1pPr>
            <a:lvl2pPr indent="0" lvl="1"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2pPr>
            <a:lvl3pPr indent="0" lvl="2"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3pPr>
            <a:lvl4pPr indent="0" lvl="3"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4pPr>
            <a:lvl5pPr indent="0" lvl="4"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5pPr>
            <a:lvl6pPr indent="0" lvl="5"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6pPr>
            <a:lvl7pPr indent="0" lvl="6"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7pPr>
            <a:lvl8pPr indent="0" lvl="7"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8pPr>
            <a:lvl9pPr indent="0" lvl="8" marL="0" marR="0" rtl="0" algn="r">
              <a:lnSpc>
                <a:spcPct val="100000"/>
              </a:lnSpc>
              <a:spcBef>
                <a:spcPts val="0"/>
              </a:spcBef>
              <a:spcAft>
                <a:spcPts val="0"/>
              </a:spcAft>
              <a:buClr>
                <a:srgbClr val="888888"/>
              </a:buClr>
              <a:buSzPts val="1800"/>
              <a:buFont typeface="Helvetica Neue"/>
              <a:buNone/>
              <a:defRPr b="0" i="0" sz="1800" u="none" cap="none" strike="noStrike">
                <a:solidFill>
                  <a:srgbClr val="888888"/>
                </a:solidFill>
                <a:latin typeface="Helvetica Neue"/>
                <a:ea typeface="Helvetica Neue"/>
                <a:cs typeface="Helvetica Neue"/>
                <a:sym typeface="Helvetica Neue"/>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9" name="Shape 159"/>
        <p:cNvGrpSpPr/>
        <p:nvPr/>
      </p:nvGrpSpPr>
      <p:grpSpPr>
        <a:xfrm>
          <a:off x="0" y="0"/>
          <a:ext cx="0" cy="0"/>
          <a:chOff x="0" y="0"/>
          <a:chExt cx="0" cy="0"/>
        </a:xfrm>
      </p:grpSpPr>
      <p:sp>
        <p:nvSpPr>
          <p:cNvPr id="160" name="Google Shape;160;p24"/>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427"/>
              <a:buFont typeface="Calibri"/>
              <a:buNone/>
              <a:defRPr b="0" i="0" sz="542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61" name="Google Shape;161;p24"/>
          <p:cNvSpPr txBox="1"/>
          <p:nvPr>
            <p:ph idx="1" type="body"/>
          </p:nvPr>
        </p:nvSpPr>
        <p:spPr>
          <a:xfrm>
            <a:off x="1034653" y="2251604"/>
            <a:ext cx="12980194" cy="5366650"/>
          </a:xfrm>
          <a:prstGeom prst="rect">
            <a:avLst/>
          </a:prstGeom>
          <a:noFill/>
          <a:ln>
            <a:noFill/>
          </a:ln>
        </p:spPr>
        <p:txBody>
          <a:bodyPr anchorCtr="0" anchor="t" bIns="45700" lIns="91425" spcFirstLastPara="1" rIns="91425" wrap="square" tIns="45700">
            <a:normAutofit/>
          </a:bodyPr>
          <a:lstStyle>
            <a:lvl1pPr indent="-447865" lvl="0" marL="457200" marR="0" rtl="0" algn="l">
              <a:lnSpc>
                <a:spcPct val="90000"/>
              </a:lnSpc>
              <a:spcBef>
                <a:spcPts val="1233"/>
              </a:spcBef>
              <a:spcAft>
                <a:spcPts val="0"/>
              </a:spcAft>
              <a:buClr>
                <a:schemeClr val="dk1"/>
              </a:buClr>
              <a:buSzPts val="3453"/>
              <a:buFont typeface="Arial"/>
              <a:buChar char="•"/>
              <a:defRPr b="0" i="0" sz="3453" u="none" cap="none" strike="noStrike">
                <a:solidFill>
                  <a:schemeClr val="dk1"/>
                </a:solidFill>
                <a:latin typeface="Calibri"/>
                <a:ea typeface="Calibri"/>
                <a:cs typeface="Calibri"/>
                <a:sym typeface="Calibri"/>
              </a:defRPr>
            </a:lvl1pPr>
            <a:lvl2pPr indent="-416560" lvl="1" marL="914400" marR="0" rtl="0" algn="l">
              <a:lnSpc>
                <a:spcPct val="90000"/>
              </a:lnSpc>
              <a:spcBef>
                <a:spcPts val="617"/>
              </a:spcBef>
              <a:spcAft>
                <a:spcPts val="0"/>
              </a:spcAft>
              <a:buClr>
                <a:schemeClr val="dk1"/>
              </a:buClr>
              <a:buSzPts val="2960"/>
              <a:buFont typeface="Arial"/>
              <a:buChar char="•"/>
              <a:defRPr b="0" i="0" sz="2960" u="none" cap="none" strike="noStrike">
                <a:solidFill>
                  <a:schemeClr val="dk1"/>
                </a:solidFill>
                <a:latin typeface="Calibri"/>
                <a:ea typeface="Calibri"/>
                <a:cs typeface="Calibri"/>
                <a:sym typeface="Calibri"/>
              </a:defRPr>
            </a:lvl2pPr>
            <a:lvl3pPr indent="-385254" lvl="2" marL="1371600" marR="0" rtl="0" algn="l">
              <a:lnSpc>
                <a:spcPct val="90000"/>
              </a:lnSpc>
              <a:spcBef>
                <a:spcPts val="617"/>
              </a:spcBef>
              <a:spcAft>
                <a:spcPts val="0"/>
              </a:spcAft>
              <a:buClr>
                <a:schemeClr val="dk1"/>
              </a:buClr>
              <a:buSzPts val="2467"/>
              <a:buFont typeface="Arial"/>
              <a:buChar char="•"/>
              <a:defRPr b="0" i="0" sz="2467" u="none" cap="none" strike="noStrike">
                <a:solidFill>
                  <a:schemeClr val="dk1"/>
                </a:solidFill>
                <a:latin typeface="Calibri"/>
                <a:ea typeface="Calibri"/>
                <a:cs typeface="Calibri"/>
                <a:sym typeface="Calibri"/>
              </a:defRPr>
            </a:lvl3pPr>
            <a:lvl4pPr indent="-369569" lvl="3" marL="1828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4pPr>
            <a:lvl5pPr indent="-369570" lvl="4" marL="22860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5pPr>
            <a:lvl6pPr indent="-369570" lvl="5" marL="27432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6pPr>
            <a:lvl7pPr indent="-369570" lvl="6" marL="32004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7pPr>
            <a:lvl8pPr indent="-369570" lvl="7" marL="36576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8pPr>
            <a:lvl9pPr indent="-369570" lvl="8" marL="4114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9pPr>
          </a:lstStyle>
          <a:p/>
        </p:txBody>
      </p:sp>
      <p:sp>
        <p:nvSpPr>
          <p:cNvPr id="162" name="Google Shape;162;p24"/>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63" name="Google Shape;163;p24"/>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64" name="Google Shape;164;p24"/>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9" r:id="rId1"/>
    <p:sldLayoutId id="2147483670" r:id="rId2"/>
    <p:sldLayoutId id="2147483671" r:id="rId3"/>
    <p:sldLayoutId id="2147483672" r:id="rId4"/>
    <p:sldLayoutId id="2147483673" r:id="rId5"/>
    <p:sldLayoutId id="2147483674"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5" name="Shape 185"/>
        <p:cNvGrpSpPr/>
        <p:nvPr/>
      </p:nvGrpSpPr>
      <p:grpSpPr>
        <a:xfrm>
          <a:off x="0" y="0"/>
          <a:ext cx="0" cy="0"/>
          <a:chOff x="0" y="0"/>
          <a:chExt cx="0" cy="0"/>
        </a:xfrm>
      </p:grpSpPr>
      <p:sp>
        <p:nvSpPr>
          <p:cNvPr id="186" name="Google Shape;186;p26"/>
          <p:cNvSpPr txBox="1"/>
          <p:nvPr>
            <p:ph type="title"/>
          </p:nvPr>
        </p:nvSpPr>
        <p:spPr>
          <a:xfrm>
            <a:off x="1034653" y="450321"/>
            <a:ext cx="12980194" cy="163486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5427"/>
              <a:buFont typeface="Calibri"/>
              <a:buNone/>
              <a:defRPr b="0" i="0" sz="542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87" name="Google Shape;187;p26"/>
          <p:cNvSpPr txBox="1"/>
          <p:nvPr>
            <p:ph idx="1" type="body"/>
          </p:nvPr>
        </p:nvSpPr>
        <p:spPr>
          <a:xfrm>
            <a:off x="1034653" y="2251604"/>
            <a:ext cx="12980194" cy="5366650"/>
          </a:xfrm>
          <a:prstGeom prst="rect">
            <a:avLst/>
          </a:prstGeom>
          <a:noFill/>
          <a:ln>
            <a:noFill/>
          </a:ln>
        </p:spPr>
        <p:txBody>
          <a:bodyPr anchorCtr="0" anchor="t" bIns="45700" lIns="91425" spcFirstLastPara="1" rIns="91425" wrap="square" tIns="45700">
            <a:normAutofit/>
          </a:bodyPr>
          <a:lstStyle>
            <a:lvl1pPr indent="-447865" lvl="0" marL="457200" marR="0" rtl="0" algn="l">
              <a:lnSpc>
                <a:spcPct val="90000"/>
              </a:lnSpc>
              <a:spcBef>
                <a:spcPts val="1233"/>
              </a:spcBef>
              <a:spcAft>
                <a:spcPts val="0"/>
              </a:spcAft>
              <a:buClr>
                <a:schemeClr val="dk1"/>
              </a:buClr>
              <a:buSzPts val="3453"/>
              <a:buFont typeface="Arial"/>
              <a:buChar char="•"/>
              <a:defRPr b="0" i="0" sz="3453" u="none" cap="none" strike="noStrike">
                <a:solidFill>
                  <a:schemeClr val="dk1"/>
                </a:solidFill>
                <a:latin typeface="Calibri"/>
                <a:ea typeface="Calibri"/>
                <a:cs typeface="Calibri"/>
                <a:sym typeface="Calibri"/>
              </a:defRPr>
            </a:lvl1pPr>
            <a:lvl2pPr indent="-416560" lvl="1" marL="914400" marR="0" rtl="0" algn="l">
              <a:lnSpc>
                <a:spcPct val="90000"/>
              </a:lnSpc>
              <a:spcBef>
                <a:spcPts val="617"/>
              </a:spcBef>
              <a:spcAft>
                <a:spcPts val="0"/>
              </a:spcAft>
              <a:buClr>
                <a:schemeClr val="dk1"/>
              </a:buClr>
              <a:buSzPts val="2960"/>
              <a:buFont typeface="Arial"/>
              <a:buChar char="•"/>
              <a:defRPr b="0" i="0" sz="2960" u="none" cap="none" strike="noStrike">
                <a:solidFill>
                  <a:schemeClr val="dk1"/>
                </a:solidFill>
                <a:latin typeface="Calibri"/>
                <a:ea typeface="Calibri"/>
                <a:cs typeface="Calibri"/>
                <a:sym typeface="Calibri"/>
              </a:defRPr>
            </a:lvl2pPr>
            <a:lvl3pPr indent="-385254" lvl="2" marL="1371600" marR="0" rtl="0" algn="l">
              <a:lnSpc>
                <a:spcPct val="90000"/>
              </a:lnSpc>
              <a:spcBef>
                <a:spcPts val="617"/>
              </a:spcBef>
              <a:spcAft>
                <a:spcPts val="0"/>
              </a:spcAft>
              <a:buClr>
                <a:schemeClr val="dk1"/>
              </a:buClr>
              <a:buSzPts val="2467"/>
              <a:buFont typeface="Arial"/>
              <a:buChar char="•"/>
              <a:defRPr b="0" i="0" sz="2467" u="none" cap="none" strike="noStrike">
                <a:solidFill>
                  <a:schemeClr val="dk1"/>
                </a:solidFill>
                <a:latin typeface="Calibri"/>
                <a:ea typeface="Calibri"/>
                <a:cs typeface="Calibri"/>
                <a:sym typeface="Calibri"/>
              </a:defRPr>
            </a:lvl3pPr>
            <a:lvl4pPr indent="-369569" lvl="3" marL="1828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4pPr>
            <a:lvl5pPr indent="-369570" lvl="4" marL="22860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5pPr>
            <a:lvl6pPr indent="-369570" lvl="5" marL="27432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6pPr>
            <a:lvl7pPr indent="-369570" lvl="6" marL="32004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7pPr>
            <a:lvl8pPr indent="-369570" lvl="7" marL="36576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8pPr>
            <a:lvl9pPr indent="-369570" lvl="8" marL="4114800" marR="0" rtl="0" algn="l">
              <a:lnSpc>
                <a:spcPct val="90000"/>
              </a:lnSpc>
              <a:spcBef>
                <a:spcPts val="617"/>
              </a:spcBef>
              <a:spcAft>
                <a:spcPts val="0"/>
              </a:spcAft>
              <a:buClr>
                <a:schemeClr val="dk1"/>
              </a:buClr>
              <a:buSzPts val="2220"/>
              <a:buFont typeface="Arial"/>
              <a:buChar char="•"/>
              <a:defRPr b="0" i="0" sz="2220" u="none" cap="none" strike="noStrike">
                <a:solidFill>
                  <a:schemeClr val="dk1"/>
                </a:solidFill>
                <a:latin typeface="Calibri"/>
                <a:ea typeface="Calibri"/>
                <a:cs typeface="Calibri"/>
                <a:sym typeface="Calibri"/>
              </a:defRPr>
            </a:lvl9pPr>
          </a:lstStyle>
          <a:p/>
        </p:txBody>
      </p:sp>
      <p:sp>
        <p:nvSpPr>
          <p:cNvPr id="188" name="Google Shape;188;p26"/>
          <p:cNvSpPr txBox="1"/>
          <p:nvPr>
            <p:ph idx="10" type="dt"/>
          </p:nvPr>
        </p:nvSpPr>
        <p:spPr>
          <a:xfrm>
            <a:off x="1034653" y="7839499"/>
            <a:ext cx="3386138" cy="450321"/>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89" name="Google Shape;189;p26"/>
          <p:cNvSpPr txBox="1"/>
          <p:nvPr>
            <p:ph idx="11" type="ftr"/>
          </p:nvPr>
        </p:nvSpPr>
        <p:spPr>
          <a:xfrm>
            <a:off x="4985147" y="7839499"/>
            <a:ext cx="5079206" cy="450321"/>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800"/>
              <a:buFont typeface="Calibri"/>
              <a:buNone/>
              <a:defRPr b="0" i="0" sz="1800" u="none" cap="none" strike="noStrike">
                <a:solidFill>
                  <a:srgbClr val="000000"/>
                </a:solidFill>
                <a:latin typeface="Calibri"/>
                <a:ea typeface="Calibri"/>
                <a:cs typeface="Calibri"/>
                <a:sym typeface="Calibri"/>
              </a:defRPr>
            </a:lvl9pPr>
          </a:lstStyle>
          <a:p/>
        </p:txBody>
      </p:sp>
      <p:sp>
        <p:nvSpPr>
          <p:cNvPr id="190" name="Google Shape;190;p26"/>
          <p:cNvSpPr txBox="1"/>
          <p:nvPr>
            <p:ph idx="12" type="sldNum"/>
          </p:nvPr>
        </p:nvSpPr>
        <p:spPr>
          <a:xfrm>
            <a:off x="10628709" y="7839499"/>
            <a:ext cx="3386138" cy="450321"/>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888888"/>
              </a:buClr>
              <a:buSzPts val="1480"/>
              <a:buFont typeface="Calibri"/>
              <a:buNone/>
              <a:defRPr b="0" i="0" sz="148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0"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7.png"/><Relationship Id="rId4" Type="http://schemas.openxmlformats.org/officeDocument/2006/relationships/image" Target="../media/image18.png"/><Relationship Id="rId9" Type="http://schemas.openxmlformats.org/officeDocument/2006/relationships/image" Target="../media/image20.png"/><Relationship Id="rId5" Type="http://schemas.openxmlformats.org/officeDocument/2006/relationships/image" Target="../media/image6.png"/><Relationship Id="rId6" Type="http://schemas.openxmlformats.org/officeDocument/2006/relationships/image" Target="../media/image3.png"/><Relationship Id="rId7" Type="http://schemas.openxmlformats.org/officeDocument/2006/relationships/image" Target="../media/image5.png"/><Relationship Id="rId8"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 Id="rId3" Type="http://schemas.openxmlformats.org/officeDocument/2006/relationships/hyperlink" Target="https://drive.google.com/drive/u/0/folders/1N09TLEJaJLt4rg7hLPRDP117sxj_FnuJ"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2.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hyperlink" Target="https://drive.google.com/drive/u/0/folders/1N09TLEJaJLt4rg7hLPRDP117sxj_FnuJ"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4.xml"/><Relationship Id="rId3" Type="http://schemas.openxmlformats.org/officeDocument/2006/relationships/hyperlink" Target="https://drive.google.com/drive/u/0/folders/1N09TLEJaJLt4rg7hLPRDP117sxj_FnuJ"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5.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6.xml"/><Relationship Id="rId3" Type="http://schemas.openxmlformats.org/officeDocument/2006/relationships/hyperlink" Target="https://drive.google.com/drive/u/0/folders/1N09TLEJaJLt4rg7hLPRDP117sxj_FnuJ"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7.xml"/><Relationship Id="rId3" Type="http://schemas.openxmlformats.org/officeDocument/2006/relationships/hyperlink" Target="https://drive.google.com/drive/u/0/folders/1N09TLEJaJLt4rg7hLPRDP117sxj_FnuJ"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hyperlink" Target="https://www.odi.org/sites/odi.org.uk/%20files/odi-assets/publications-opinion-files/9903.pdf" TargetMode="External"/><Relationship Id="rId4" Type="http://schemas.openxmlformats.org/officeDocument/2006/relationships/hyperlink" Target="https://www.oxfam.org/en/research/guide-community-engagement-wash" TargetMode="External"/><Relationship Id="rId5" Type="http://schemas.openxmlformats.org/officeDocument/2006/relationships/hyperlink" Target="https://unhabitat.org/community-mapping-guide-a-youth-community-mapping-toolkit-for-east-africa-volume-3" TargetMode="External"/><Relationship Id="rId6" Type="http://schemas.openxmlformats.org/officeDocument/2006/relationships/hyperlink" Target="https://www.wvi.org/development/publication/social-mapping-tool"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Relationship Id="rId3" Type="http://schemas.openxmlformats.org/officeDocument/2006/relationships/hyperlink" Target="https://ifrcorg.sharepoint.com/sites/RCCECollectiveService-RCCEGlobalcore/Shared%20Documents/RCCE%20Global%20core/109%20-%20PPT%20Comms%20%20Fundraising%20materials/00.%20Visual%20identity/Icons/large%20icons.zip" TargetMode="External"/><Relationship Id="rId4" Type="http://schemas.openxmlformats.org/officeDocument/2006/relationships/image" Target="../media/image24.png"/><Relationship Id="rId5" Type="http://schemas.openxmlformats.org/officeDocument/2006/relationships/hyperlink" Target="https://ifrcorg.sharepoint.com/sites/RCCECollectiveService-RCCEGlobalcore/Shared%20Documents/RCCE%20Global%20core/109%20-%20PPT%20Comms%20%20Fundraising%20materials/00.%20Visual%20identity/Icons/Resized_icons_128_128.zip" TargetMode="External"/><Relationship Id="rId6" Type="http://schemas.openxmlformats.org/officeDocument/2006/relationships/hyperlink" Target="https://ifrcorg.sharepoint.com/sites/RCCECollectiveService-RCCEGlobalcore/Shared%20Documents/RCCE%20Global%20core/109%20-%20PPT%20Comms%20%20Fundraising%20materials/00.%20Visual%20identity/Icons/large%20icons.zip" TargetMode="External"/><Relationship Id="rId7" Type="http://schemas.openxmlformats.org/officeDocument/2006/relationships/hyperlink" Target="https://ifrcorg.sharepoint.com/sites/RCCECollectiveService-RCCEGlobalcore/Shared%20Documents/RCCE%20Global%20core/109%20-%20PPT%20Comms%20%20Fundraising%20materials/00.%20Visual%20identity/Icons/Resized_icons_128_128.zip" TargetMode="External"/><Relationship Id="rId8"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image" Target="../media/image16.png"/><Relationship Id="rId4" Type="http://schemas.openxmlformats.org/officeDocument/2006/relationships/image" Target="../media/image21.png"/><Relationship Id="rId5"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3.xml"/><Relationship Id="rId3" Type="http://schemas.openxmlformats.org/officeDocument/2006/relationships/hyperlink" Target="https://drive.google.com/drive/u/0/folders/1N09TLEJaJLt4rg7hLPRDP117sxj_FnuJ"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4.xml"/><Relationship Id="rId3" Type="http://schemas.openxmlformats.org/officeDocument/2006/relationships/hyperlink" Target="https://drive.google.com/drive/u/0/folders/1N09TLEJaJLt4rg7hLPRDP117sxj_FnuJ"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5.xml"/><Relationship Id="rId3" Type="http://schemas.openxmlformats.org/officeDocument/2006/relationships/hyperlink" Target="https://drive.google.com/drive/u/0/folders/1N09TLEJaJLt4rg7hLPRDP117sxj_FnuJ"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6.xml"/><Relationship Id="rId3" Type="http://schemas.openxmlformats.org/officeDocument/2006/relationships/hyperlink" Target="https://drive.google.com/drive/u/0/folders/1N09TLEJaJLt4rg7hLPRDP117sxj_FnuJ"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2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hyperlink" Target="https://drive.google.com/drive/u/0/folders/1N09TLEJaJLt4rg7hLPRDP117sxj_FnuJ" TargetMode="Externa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grpSp>
        <p:nvGrpSpPr>
          <p:cNvPr id="264" name="Google Shape;264;p1"/>
          <p:cNvGrpSpPr/>
          <p:nvPr/>
        </p:nvGrpSpPr>
        <p:grpSpPr>
          <a:xfrm>
            <a:off x="475941" y="635319"/>
            <a:ext cx="14573561" cy="4344310"/>
            <a:chOff x="457195" y="476042"/>
            <a:chExt cx="14585868" cy="4347978"/>
          </a:xfrm>
        </p:grpSpPr>
        <p:sp>
          <p:nvSpPr>
            <p:cNvPr id="265" name="Google Shape;265;p1"/>
            <p:cNvSpPr/>
            <p:nvPr/>
          </p:nvSpPr>
          <p:spPr>
            <a:xfrm>
              <a:off x="1908834" y="539458"/>
              <a:ext cx="33516" cy="332537"/>
            </a:xfrm>
            <a:prstGeom prst="rect">
              <a:avLst/>
            </a:prstGeom>
            <a:solidFill>
              <a:srgbClr val="2B9C68"/>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6" name="Google Shape;266;p1"/>
            <p:cNvSpPr/>
            <p:nvPr/>
          </p:nvSpPr>
          <p:spPr>
            <a:xfrm>
              <a:off x="457195" y="476042"/>
              <a:ext cx="1365737" cy="396075"/>
            </a:xfrm>
            <a:prstGeom prst="rect">
              <a:avLst/>
            </a:prstGeom>
            <a:blipFill rotWithShape="1">
              <a:blip r:embed="rId3">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7" name="Google Shape;267;p1"/>
            <p:cNvSpPr/>
            <p:nvPr/>
          </p:nvSpPr>
          <p:spPr>
            <a:xfrm>
              <a:off x="3358488" y="575640"/>
              <a:ext cx="25185" cy="97714"/>
            </a:xfrm>
            <a:prstGeom prst="rect">
              <a:avLst/>
            </a:prstGeom>
            <a:solidFill>
              <a:srgbClr val="3C3C3B"/>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8" name="Google Shape;268;p1"/>
            <p:cNvSpPr/>
            <p:nvPr/>
          </p:nvSpPr>
          <p:spPr>
            <a:xfrm>
              <a:off x="3406358" y="551902"/>
              <a:ext cx="282614" cy="123268"/>
            </a:xfrm>
            <a:prstGeom prst="rect">
              <a:avLst/>
            </a:prstGeom>
            <a:blipFill rotWithShape="1">
              <a:blip r:embed="rId4">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69" name="Google Shape;269;p1"/>
            <p:cNvSpPr/>
            <p:nvPr/>
          </p:nvSpPr>
          <p:spPr>
            <a:xfrm>
              <a:off x="3709186" y="575640"/>
              <a:ext cx="25185" cy="97714"/>
            </a:xfrm>
            <a:prstGeom prst="rect">
              <a:avLst/>
            </a:prstGeom>
            <a:solidFill>
              <a:srgbClr val="3C3C3B"/>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0" name="Google Shape;270;p1"/>
            <p:cNvSpPr/>
            <p:nvPr/>
          </p:nvSpPr>
          <p:spPr>
            <a:xfrm>
              <a:off x="3757131" y="573842"/>
              <a:ext cx="104201" cy="101321"/>
            </a:xfrm>
            <a:prstGeom prst="rect">
              <a:avLst/>
            </a:prstGeom>
            <a:blipFill rotWithShape="1">
              <a:blip r:embed="rId5">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1" name="Google Shape;271;p1"/>
            <p:cNvSpPr/>
            <p:nvPr/>
          </p:nvSpPr>
          <p:spPr>
            <a:xfrm>
              <a:off x="3882256" y="573842"/>
              <a:ext cx="92761" cy="99518"/>
            </a:xfrm>
            <a:prstGeom prst="rect">
              <a:avLst/>
            </a:prstGeom>
            <a:blipFill rotWithShape="1">
              <a:blip r:embed="rId6">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2" name="Google Shape;272;p1"/>
            <p:cNvSpPr/>
            <p:nvPr/>
          </p:nvSpPr>
          <p:spPr>
            <a:xfrm>
              <a:off x="4049949" y="573840"/>
              <a:ext cx="96267" cy="101321"/>
            </a:xfrm>
            <a:prstGeom prst="rect">
              <a:avLst/>
            </a:prstGeom>
            <a:blipFill rotWithShape="1">
              <a:blip r:embed="rId7">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3" name="Google Shape;273;p1"/>
            <p:cNvSpPr/>
            <p:nvPr/>
          </p:nvSpPr>
          <p:spPr>
            <a:xfrm>
              <a:off x="4167985" y="573842"/>
              <a:ext cx="92761" cy="99518"/>
            </a:xfrm>
            <a:prstGeom prst="rect">
              <a:avLst/>
            </a:prstGeom>
            <a:blipFill rotWithShape="1">
              <a:blip r:embed="rId6">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4" name="Google Shape;274;p1"/>
            <p:cNvSpPr/>
            <p:nvPr/>
          </p:nvSpPr>
          <p:spPr>
            <a:xfrm>
              <a:off x="4281675" y="534651"/>
              <a:ext cx="98248" cy="140513"/>
            </a:xfrm>
            <a:prstGeom prst="rect">
              <a:avLst/>
            </a:prstGeom>
            <a:blipFill rotWithShape="1">
              <a:blip r:embed="rId8">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5" name="Google Shape;275;p1"/>
            <p:cNvSpPr/>
            <p:nvPr/>
          </p:nvSpPr>
          <p:spPr>
            <a:xfrm>
              <a:off x="2029963" y="534646"/>
              <a:ext cx="2348251" cy="373402"/>
            </a:xfrm>
            <a:prstGeom prst="rect">
              <a:avLst/>
            </a:prstGeom>
            <a:blipFill rotWithShape="1">
              <a:blip r:embed="rId9">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nvGrpSpPr>
            <p:cNvPr id="276" name="Google Shape;276;p1"/>
            <p:cNvGrpSpPr/>
            <p:nvPr/>
          </p:nvGrpSpPr>
          <p:grpSpPr>
            <a:xfrm>
              <a:off x="10520831" y="1251000"/>
              <a:ext cx="4522219" cy="1755547"/>
              <a:chOff x="0" y="0"/>
              <a:chExt cx="4522218" cy="1755546"/>
            </a:xfrm>
          </p:grpSpPr>
          <p:sp>
            <p:nvSpPr>
              <p:cNvPr id="277" name="Google Shape;277;p1"/>
              <p:cNvSpPr/>
              <p:nvPr/>
            </p:nvSpPr>
            <p:spPr>
              <a:xfrm>
                <a:off x="0" y="0"/>
                <a:ext cx="2389659" cy="1755546"/>
              </a:xfrm>
              <a:custGeom>
                <a:rect b="b" l="l" r="r" t="t"/>
                <a:pathLst>
                  <a:path extrusionOk="0" h="21600" w="21600">
                    <a:moveTo>
                      <a:pt x="21600" y="0"/>
                    </a:moveTo>
                    <a:lnTo>
                      <a:pt x="15915" y="0"/>
                    </a:lnTo>
                    <a:lnTo>
                      <a:pt x="15900" y="138"/>
                    </a:lnTo>
                    <a:lnTo>
                      <a:pt x="15826" y="701"/>
                    </a:lnTo>
                    <a:lnTo>
                      <a:pt x="15735" y="1276"/>
                    </a:lnTo>
                    <a:lnTo>
                      <a:pt x="15628" y="1861"/>
                    </a:lnTo>
                    <a:lnTo>
                      <a:pt x="15503" y="2454"/>
                    </a:lnTo>
                    <a:lnTo>
                      <a:pt x="15359" y="3054"/>
                    </a:lnTo>
                    <a:lnTo>
                      <a:pt x="15195" y="3658"/>
                    </a:lnTo>
                    <a:lnTo>
                      <a:pt x="15009" y="4267"/>
                    </a:lnTo>
                    <a:lnTo>
                      <a:pt x="14801" y="4877"/>
                    </a:lnTo>
                    <a:lnTo>
                      <a:pt x="14569" y="5488"/>
                    </a:lnTo>
                    <a:lnTo>
                      <a:pt x="14312" y="6098"/>
                    </a:lnTo>
                    <a:lnTo>
                      <a:pt x="14030" y="6704"/>
                    </a:lnTo>
                    <a:lnTo>
                      <a:pt x="13720" y="7307"/>
                    </a:lnTo>
                    <a:lnTo>
                      <a:pt x="13716" y="7224"/>
                    </a:lnTo>
                    <a:lnTo>
                      <a:pt x="13710" y="7137"/>
                    </a:lnTo>
                    <a:lnTo>
                      <a:pt x="13577" y="6385"/>
                    </a:lnTo>
                    <a:lnTo>
                      <a:pt x="13382" y="5857"/>
                    </a:lnTo>
                    <a:lnTo>
                      <a:pt x="13120" y="5399"/>
                    </a:lnTo>
                    <a:lnTo>
                      <a:pt x="12801" y="5020"/>
                    </a:lnTo>
                    <a:lnTo>
                      <a:pt x="12435" y="4730"/>
                    </a:lnTo>
                    <a:lnTo>
                      <a:pt x="12032" y="4540"/>
                    </a:lnTo>
                    <a:lnTo>
                      <a:pt x="11602" y="4460"/>
                    </a:lnTo>
                    <a:lnTo>
                      <a:pt x="11156" y="4498"/>
                    </a:lnTo>
                    <a:lnTo>
                      <a:pt x="10813" y="4614"/>
                    </a:lnTo>
                    <a:lnTo>
                      <a:pt x="10210" y="5040"/>
                    </a:lnTo>
                    <a:lnTo>
                      <a:pt x="9694" y="5767"/>
                    </a:lnTo>
                    <a:lnTo>
                      <a:pt x="9494" y="6257"/>
                    </a:lnTo>
                    <a:lnTo>
                      <a:pt x="9363" y="6793"/>
                    </a:lnTo>
                    <a:lnTo>
                      <a:pt x="9309" y="7363"/>
                    </a:lnTo>
                    <a:lnTo>
                      <a:pt x="9338" y="7953"/>
                    </a:lnTo>
                    <a:lnTo>
                      <a:pt x="9457" y="8547"/>
                    </a:lnTo>
                    <a:lnTo>
                      <a:pt x="9655" y="9080"/>
                    </a:lnTo>
                    <a:lnTo>
                      <a:pt x="9922" y="9541"/>
                    </a:lnTo>
                    <a:lnTo>
                      <a:pt x="10247" y="9920"/>
                    </a:lnTo>
                    <a:lnTo>
                      <a:pt x="10620" y="10208"/>
                    </a:lnTo>
                    <a:lnTo>
                      <a:pt x="11030" y="10393"/>
                    </a:lnTo>
                    <a:lnTo>
                      <a:pt x="11467" y="10465"/>
                    </a:lnTo>
                    <a:lnTo>
                      <a:pt x="11067" y="10871"/>
                    </a:lnTo>
                    <a:lnTo>
                      <a:pt x="10662" y="11245"/>
                    </a:lnTo>
                    <a:lnTo>
                      <a:pt x="10255" y="11590"/>
                    </a:lnTo>
                    <a:lnTo>
                      <a:pt x="9844" y="11906"/>
                    </a:lnTo>
                    <a:lnTo>
                      <a:pt x="9433" y="12194"/>
                    </a:lnTo>
                    <a:lnTo>
                      <a:pt x="9021" y="12455"/>
                    </a:lnTo>
                    <a:lnTo>
                      <a:pt x="8609" y="12692"/>
                    </a:lnTo>
                    <a:lnTo>
                      <a:pt x="8199" y="12904"/>
                    </a:lnTo>
                    <a:lnTo>
                      <a:pt x="7792" y="13093"/>
                    </a:lnTo>
                    <a:lnTo>
                      <a:pt x="7388" y="13261"/>
                    </a:lnTo>
                    <a:lnTo>
                      <a:pt x="6989" y="13407"/>
                    </a:lnTo>
                    <a:lnTo>
                      <a:pt x="6595" y="13535"/>
                    </a:lnTo>
                    <a:lnTo>
                      <a:pt x="6207" y="13644"/>
                    </a:lnTo>
                    <a:lnTo>
                      <a:pt x="7199" y="18294"/>
                    </a:lnTo>
                    <a:lnTo>
                      <a:pt x="7222" y="18467"/>
                    </a:lnTo>
                    <a:lnTo>
                      <a:pt x="7217" y="18642"/>
                    </a:lnTo>
                    <a:lnTo>
                      <a:pt x="7186" y="18811"/>
                    </a:lnTo>
                    <a:lnTo>
                      <a:pt x="6974" y="19193"/>
                    </a:lnTo>
                    <a:lnTo>
                      <a:pt x="6244" y="19432"/>
                    </a:lnTo>
                    <a:lnTo>
                      <a:pt x="5776" y="19504"/>
                    </a:lnTo>
                    <a:lnTo>
                      <a:pt x="5308" y="19558"/>
                    </a:lnTo>
                    <a:lnTo>
                      <a:pt x="4840" y="19593"/>
                    </a:lnTo>
                    <a:lnTo>
                      <a:pt x="4374" y="19610"/>
                    </a:lnTo>
                    <a:lnTo>
                      <a:pt x="3909" y="19608"/>
                    </a:lnTo>
                    <a:lnTo>
                      <a:pt x="3445" y="19588"/>
                    </a:lnTo>
                    <a:lnTo>
                      <a:pt x="2984" y="19550"/>
                    </a:lnTo>
                    <a:lnTo>
                      <a:pt x="2525" y="19493"/>
                    </a:lnTo>
                    <a:lnTo>
                      <a:pt x="2068" y="19419"/>
                    </a:lnTo>
                    <a:lnTo>
                      <a:pt x="1614" y="19327"/>
                    </a:lnTo>
                    <a:lnTo>
                      <a:pt x="1162" y="19217"/>
                    </a:lnTo>
                    <a:lnTo>
                      <a:pt x="715" y="19090"/>
                    </a:lnTo>
                    <a:lnTo>
                      <a:pt x="270" y="18945"/>
                    </a:lnTo>
                    <a:lnTo>
                      <a:pt x="0" y="20263"/>
                    </a:lnTo>
                    <a:lnTo>
                      <a:pt x="179" y="20703"/>
                    </a:lnTo>
                    <a:lnTo>
                      <a:pt x="610" y="20864"/>
                    </a:lnTo>
                    <a:lnTo>
                      <a:pt x="1043" y="21008"/>
                    </a:lnTo>
                    <a:lnTo>
                      <a:pt x="1477" y="21137"/>
                    </a:lnTo>
                    <a:lnTo>
                      <a:pt x="1911" y="21250"/>
                    </a:lnTo>
                    <a:lnTo>
                      <a:pt x="2347" y="21347"/>
                    </a:lnTo>
                    <a:lnTo>
                      <a:pt x="2784" y="21428"/>
                    </a:lnTo>
                    <a:lnTo>
                      <a:pt x="3220" y="21493"/>
                    </a:lnTo>
                    <a:lnTo>
                      <a:pt x="3657" y="21543"/>
                    </a:lnTo>
                    <a:lnTo>
                      <a:pt x="4094" y="21578"/>
                    </a:lnTo>
                    <a:lnTo>
                      <a:pt x="4530" y="21597"/>
                    </a:lnTo>
                    <a:lnTo>
                      <a:pt x="4966" y="21600"/>
                    </a:lnTo>
                    <a:lnTo>
                      <a:pt x="5402" y="21588"/>
                    </a:lnTo>
                    <a:lnTo>
                      <a:pt x="5836" y="21561"/>
                    </a:lnTo>
                    <a:lnTo>
                      <a:pt x="6269" y="21519"/>
                    </a:lnTo>
                    <a:lnTo>
                      <a:pt x="6701" y="21462"/>
                    </a:lnTo>
                    <a:lnTo>
                      <a:pt x="7131" y="21389"/>
                    </a:lnTo>
                    <a:lnTo>
                      <a:pt x="7560" y="21302"/>
                    </a:lnTo>
                    <a:lnTo>
                      <a:pt x="7986" y="21200"/>
                    </a:lnTo>
                    <a:lnTo>
                      <a:pt x="8410" y="21083"/>
                    </a:lnTo>
                    <a:lnTo>
                      <a:pt x="8832" y="20952"/>
                    </a:lnTo>
                    <a:lnTo>
                      <a:pt x="9251" y="20806"/>
                    </a:lnTo>
                    <a:lnTo>
                      <a:pt x="9667" y="20645"/>
                    </a:lnTo>
                    <a:lnTo>
                      <a:pt x="10080" y="20470"/>
                    </a:lnTo>
                    <a:lnTo>
                      <a:pt x="10489" y="20280"/>
                    </a:lnTo>
                    <a:lnTo>
                      <a:pt x="10895" y="20076"/>
                    </a:lnTo>
                    <a:lnTo>
                      <a:pt x="11297" y="19858"/>
                    </a:lnTo>
                    <a:lnTo>
                      <a:pt x="11695" y="19626"/>
                    </a:lnTo>
                    <a:lnTo>
                      <a:pt x="11721" y="19610"/>
                    </a:lnTo>
                    <a:lnTo>
                      <a:pt x="12089" y="19379"/>
                    </a:lnTo>
                    <a:lnTo>
                      <a:pt x="12479" y="19119"/>
                    </a:lnTo>
                    <a:lnTo>
                      <a:pt x="12863" y="18845"/>
                    </a:lnTo>
                    <a:lnTo>
                      <a:pt x="13243" y="18556"/>
                    </a:lnTo>
                    <a:lnTo>
                      <a:pt x="13618" y="18254"/>
                    </a:lnTo>
                    <a:lnTo>
                      <a:pt x="13988" y="17939"/>
                    </a:lnTo>
                    <a:lnTo>
                      <a:pt x="14352" y="17609"/>
                    </a:lnTo>
                    <a:lnTo>
                      <a:pt x="14710" y="17266"/>
                    </a:lnTo>
                    <a:lnTo>
                      <a:pt x="15062" y="16910"/>
                    </a:lnTo>
                    <a:lnTo>
                      <a:pt x="15408" y="16540"/>
                    </a:lnTo>
                    <a:lnTo>
                      <a:pt x="15747" y="16157"/>
                    </a:lnTo>
                    <a:lnTo>
                      <a:pt x="16080" y="15760"/>
                    </a:lnTo>
                    <a:lnTo>
                      <a:pt x="16406" y="15351"/>
                    </a:lnTo>
                    <a:lnTo>
                      <a:pt x="16725" y="14928"/>
                    </a:lnTo>
                    <a:lnTo>
                      <a:pt x="17194" y="14263"/>
                    </a:lnTo>
                    <a:lnTo>
                      <a:pt x="17495" y="13807"/>
                    </a:lnTo>
                    <a:lnTo>
                      <a:pt x="17785" y="13342"/>
                    </a:lnTo>
                    <a:lnTo>
                      <a:pt x="18066" y="12867"/>
                    </a:lnTo>
                    <a:lnTo>
                      <a:pt x="18336" y="12384"/>
                    </a:lnTo>
                    <a:lnTo>
                      <a:pt x="18596" y="11892"/>
                    </a:lnTo>
                    <a:lnTo>
                      <a:pt x="18846" y="11392"/>
                    </a:lnTo>
                    <a:lnTo>
                      <a:pt x="19085" y="10885"/>
                    </a:lnTo>
                    <a:lnTo>
                      <a:pt x="19314" y="10369"/>
                    </a:lnTo>
                    <a:lnTo>
                      <a:pt x="19532" y="9847"/>
                    </a:lnTo>
                    <a:lnTo>
                      <a:pt x="19740" y="9317"/>
                    </a:lnTo>
                    <a:lnTo>
                      <a:pt x="19938" y="8781"/>
                    </a:lnTo>
                    <a:lnTo>
                      <a:pt x="20125" y="8239"/>
                    </a:lnTo>
                    <a:lnTo>
                      <a:pt x="20301" y="7691"/>
                    </a:lnTo>
                    <a:lnTo>
                      <a:pt x="20466" y="7137"/>
                    </a:lnTo>
                    <a:lnTo>
                      <a:pt x="20621" y="6578"/>
                    </a:lnTo>
                    <a:lnTo>
                      <a:pt x="20765" y="6014"/>
                    </a:lnTo>
                    <a:lnTo>
                      <a:pt x="20897" y="5445"/>
                    </a:lnTo>
                    <a:lnTo>
                      <a:pt x="21019" y="4871"/>
                    </a:lnTo>
                    <a:lnTo>
                      <a:pt x="21130" y="4294"/>
                    </a:lnTo>
                    <a:lnTo>
                      <a:pt x="21230" y="3712"/>
                    </a:lnTo>
                    <a:lnTo>
                      <a:pt x="21319" y="3128"/>
                    </a:lnTo>
                    <a:lnTo>
                      <a:pt x="21396" y="2540"/>
                    </a:lnTo>
                    <a:lnTo>
                      <a:pt x="21463" y="1949"/>
                    </a:lnTo>
                    <a:lnTo>
                      <a:pt x="21518" y="1356"/>
                    </a:lnTo>
                    <a:lnTo>
                      <a:pt x="21562" y="760"/>
                    </a:lnTo>
                    <a:lnTo>
                      <a:pt x="21594" y="163"/>
                    </a:lnTo>
                    <a:lnTo>
                      <a:pt x="21600" y="0"/>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78" name="Google Shape;278;p1"/>
              <p:cNvSpPr/>
              <p:nvPr/>
            </p:nvSpPr>
            <p:spPr>
              <a:xfrm>
                <a:off x="4175341" y="1327644"/>
                <a:ext cx="346877" cy="158179"/>
              </a:xfrm>
              <a:custGeom>
                <a:rect b="b" l="l" r="r" t="t"/>
                <a:pathLst>
                  <a:path extrusionOk="0" h="21600" w="21600">
                    <a:moveTo>
                      <a:pt x="21600" y="0"/>
                    </a:moveTo>
                    <a:lnTo>
                      <a:pt x="19738" y="395"/>
                    </a:lnTo>
                    <a:lnTo>
                      <a:pt x="16568" y="864"/>
                    </a:lnTo>
                    <a:lnTo>
                      <a:pt x="13401" y="1129"/>
                    </a:lnTo>
                    <a:lnTo>
                      <a:pt x="10237" y="1193"/>
                    </a:lnTo>
                    <a:lnTo>
                      <a:pt x="7081" y="1056"/>
                    </a:lnTo>
                    <a:lnTo>
                      <a:pt x="3933" y="718"/>
                    </a:lnTo>
                    <a:lnTo>
                      <a:pt x="796" y="179"/>
                    </a:lnTo>
                    <a:lnTo>
                      <a:pt x="0" y="15267"/>
                    </a:lnTo>
                    <a:lnTo>
                      <a:pt x="1565" y="19666"/>
                    </a:lnTo>
                    <a:lnTo>
                      <a:pt x="4626" y="20409"/>
                    </a:lnTo>
                    <a:lnTo>
                      <a:pt x="7684" y="20972"/>
                    </a:lnTo>
                    <a:lnTo>
                      <a:pt x="10738" y="21359"/>
                    </a:lnTo>
                    <a:lnTo>
                      <a:pt x="13787" y="21567"/>
                    </a:lnTo>
                    <a:lnTo>
                      <a:pt x="16828" y="21600"/>
                    </a:lnTo>
                    <a:lnTo>
                      <a:pt x="19862" y="21458"/>
                    </a:lnTo>
                    <a:lnTo>
                      <a:pt x="21600" y="21277"/>
                    </a:lnTo>
                    <a:lnTo>
                      <a:pt x="21600" y="0"/>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nvGrpSpPr>
            <p:cNvPr id="279" name="Google Shape;279;p1"/>
            <p:cNvGrpSpPr/>
            <p:nvPr/>
          </p:nvGrpSpPr>
          <p:grpSpPr>
            <a:xfrm>
              <a:off x="9341039" y="1250999"/>
              <a:ext cx="5702011" cy="1555499"/>
              <a:chOff x="0" y="0"/>
              <a:chExt cx="5702009" cy="1555497"/>
            </a:xfrm>
          </p:grpSpPr>
          <p:sp>
            <p:nvSpPr>
              <p:cNvPr id="280" name="Google Shape;280;p1"/>
              <p:cNvSpPr/>
              <p:nvPr/>
            </p:nvSpPr>
            <p:spPr>
              <a:xfrm>
                <a:off x="0" y="0"/>
                <a:ext cx="1940827" cy="1555497"/>
              </a:xfrm>
              <a:custGeom>
                <a:rect b="b" l="l" r="r" t="t"/>
                <a:pathLst>
                  <a:path extrusionOk="0" h="21600" w="21600">
                    <a:moveTo>
                      <a:pt x="21600" y="20905"/>
                    </a:moveTo>
                    <a:lnTo>
                      <a:pt x="19959" y="13799"/>
                    </a:lnTo>
                    <a:lnTo>
                      <a:pt x="19606" y="13512"/>
                    </a:lnTo>
                    <a:lnTo>
                      <a:pt x="19357" y="13551"/>
                    </a:lnTo>
                    <a:lnTo>
                      <a:pt x="19044" y="13588"/>
                    </a:lnTo>
                    <a:lnTo>
                      <a:pt x="18671" y="13619"/>
                    </a:lnTo>
                    <a:lnTo>
                      <a:pt x="18244" y="13638"/>
                    </a:lnTo>
                    <a:lnTo>
                      <a:pt x="17768" y="13637"/>
                    </a:lnTo>
                    <a:lnTo>
                      <a:pt x="17249" y="13613"/>
                    </a:lnTo>
                    <a:lnTo>
                      <a:pt x="16690" y="13558"/>
                    </a:lnTo>
                    <a:lnTo>
                      <a:pt x="16099" y="13467"/>
                    </a:lnTo>
                    <a:lnTo>
                      <a:pt x="15479" y="13334"/>
                    </a:lnTo>
                    <a:lnTo>
                      <a:pt x="14837" y="13154"/>
                    </a:lnTo>
                    <a:lnTo>
                      <a:pt x="14176" y="12920"/>
                    </a:lnTo>
                    <a:lnTo>
                      <a:pt x="13503" y="12626"/>
                    </a:lnTo>
                    <a:lnTo>
                      <a:pt x="12822" y="12267"/>
                    </a:lnTo>
                    <a:lnTo>
                      <a:pt x="12139" y="11836"/>
                    </a:lnTo>
                    <a:lnTo>
                      <a:pt x="12893" y="5278"/>
                    </a:lnTo>
                    <a:lnTo>
                      <a:pt x="12883" y="5105"/>
                    </a:lnTo>
                    <a:lnTo>
                      <a:pt x="12818" y="4959"/>
                    </a:lnTo>
                    <a:lnTo>
                      <a:pt x="12712" y="4857"/>
                    </a:lnTo>
                    <a:lnTo>
                      <a:pt x="12576" y="4819"/>
                    </a:lnTo>
                    <a:lnTo>
                      <a:pt x="7200" y="4761"/>
                    </a:lnTo>
                    <a:lnTo>
                      <a:pt x="6960" y="3895"/>
                    </a:lnTo>
                    <a:lnTo>
                      <a:pt x="6770" y="3041"/>
                    </a:lnTo>
                    <a:lnTo>
                      <a:pt x="6626" y="2205"/>
                    </a:lnTo>
                    <a:lnTo>
                      <a:pt x="6522" y="1394"/>
                    </a:lnTo>
                    <a:lnTo>
                      <a:pt x="6453" y="614"/>
                    </a:lnTo>
                    <a:lnTo>
                      <a:pt x="6422" y="0"/>
                    </a:lnTo>
                    <a:lnTo>
                      <a:pt x="0" y="0"/>
                    </a:lnTo>
                    <a:lnTo>
                      <a:pt x="27" y="584"/>
                    </a:lnTo>
                    <a:lnTo>
                      <a:pt x="76" y="1310"/>
                    </a:lnTo>
                    <a:lnTo>
                      <a:pt x="145" y="2057"/>
                    </a:lnTo>
                    <a:lnTo>
                      <a:pt x="235" y="2822"/>
                    </a:lnTo>
                    <a:lnTo>
                      <a:pt x="348" y="3604"/>
                    </a:lnTo>
                    <a:lnTo>
                      <a:pt x="485" y="4400"/>
                    </a:lnTo>
                    <a:lnTo>
                      <a:pt x="648" y="5208"/>
                    </a:lnTo>
                    <a:lnTo>
                      <a:pt x="839" y="6026"/>
                    </a:lnTo>
                    <a:lnTo>
                      <a:pt x="1060" y="6852"/>
                    </a:lnTo>
                    <a:lnTo>
                      <a:pt x="1312" y="7684"/>
                    </a:lnTo>
                    <a:lnTo>
                      <a:pt x="1598" y="8520"/>
                    </a:lnTo>
                    <a:lnTo>
                      <a:pt x="1919" y="9358"/>
                    </a:lnTo>
                    <a:lnTo>
                      <a:pt x="2276" y="10195"/>
                    </a:lnTo>
                    <a:lnTo>
                      <a:pt x="2671" y="11030"/>
                    </a:lnTo>
                    <a:lnTo>
                      <a:pt x="6386" y="11070"/>
                    </a:lnTo>
                    <a:lnTo>
                      <a:pt x="6522" y="11108"/>
                    </a:lnTo>
                    <a:lnTo>
                      <a:pt x="6628" y="11210"/>
                    </a:lnTo>
                    <a:lnTo>
                      <a:pt x="6692" y="11356"/>
                    </a:lnTo>
                    <a:lnTo>
                      <a:pt x="6703" y="11530"/>
                    </a:lnTo>
                    <a:lnTo>
                      <a:pt x="6176" y="16106"/>
                    </a:lnTo>
                    <a:lnTo>
                      <a:pt x="6588" y="16532"/>
                    </a:lnTo>
                    <a:lnTo>
                      <a:pt x="7010" y="16942"/>
                    </a:lnTo>
                    <a:lnTo>
                      <a:pt x="7441" y="17335"/>
                    </a:lnTo>
                    <a:lnTo>
                      <a:pt x="7880" y="17713"/>
                    </a:lnTo>
                    <a:lnTo>
                      <a:pt x="8328" y="18074"/>
                    </a:lnTo>
                    <a:lnTo>
                      <a:pt x="8785" y="18418"/>
                    </a:lnTo>
                    <a:lnTo>
                      <a:pt x="9249" y="18745"/>
                    </a:lnTo>
                    <a:lnTo>
                      <a:pt x="9720" y="19056"/>
                    </a:lnTo>
                    <a:lnTo>
                      <a:pt x="10199" y="19349"/>
                    </a:lnTo>
                    <a:lnTo>
                      <a:pt x="10685" y="19625"/>
                    </a:lnTo>
                    <a:lnTo>
                      <a:pt x="11177" y="19884"/>
                    </a:lnTo>
                    <a:lnTo>
                      <a:pt x="11675" y="20125"/>
                    </a:lnTo>
                    <a:lnTo>
                      <a:pt x="12180" y="20349"/>
                    </a:lnTo>
                    <a:lnTo>
                      <a:pt x="12690" y="20554"/>
                    </a:lnTo>
                    <a:lnTo>
                      <a:pt x="13205" y="20742"/>
                    </a:lnTo>
                    <a:lnTo>
                      <a:pt x="13724" y="20912"/>
                    </a:lnTo>
                    <a:lnTo>
                      <a:pt x="14249" y="21063"/>
                    </a:lnTo>
                    <a:lnTo>
                      <a:pt x="14777" y="21196"/>
                    </a:lnTo>
                    <a:lnTo>
                      <a:pt x="15310" y="21310"/>
                    </a:lnTo>
                    <a:lnTo>
                      <a:pt x="15846" y="21406"/>
                    </a:lnTo>
                    <a:lnTo>
                      <a:pt x="16385" y="21483"/>
                    </a:lnTo>
                    <a:lnTo>
                      <a:pt x="16928" y="21541"/>
                    </a:lnTo>
                    <a:lnTo>
                      <a:pt x="17472" y="21580"/>
                    </a:lnTo>
                    <a:lnTo>
                      <a:pt x="18019" y="21600"/>
                    </a:lnTo>
                    <a:lnTo>
                      <a:pt x="18568" y="21600"/>
                    </a:lnTo>
                    <a:lnTo>
                      <a:pt x="19119" y="21581"/>
                    </a:lnTo>
                    <a:lnTo>
                      <a:pt x="19670" y="21542"/>
                    </a:lnTo>
                    <a:lnTo>
                      <a:pt x="20223" y="21483"/>
                    </a:lnTo>
                    <a:lnTo>
                      <a:pt x="20776" y="21404"/>
                    </a:lnTo>
                    <a:lnTo>
                      <a:pt x="21399" y="21291"/>
                    </a:lnTo>
                    <a:lnTo>
                      <a:pt x="21589" y="21012"/>
                    </a:lnTo>
                    <a:lnTo>
                      <a:pt x="21600" y="20905"/>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81" name="Google Shape;281;p1"/>
              <p:cNvSpPr/>
              <p:nvPr/>
            </p:nvSpPr>
            <p:spPr>
              <a:xfrm>
                <a:off x="3932796" y="0"/>
                <a:ext cx="1769213" cy="1297941"/>
              </a:xfrm>
              <a:custGeom>
                <a:rect b="b" l="l" r="r" t="t"/>
                <a:pathLst>
                  <a:path extrusionOk="0" h="21600" w="21600">
                    <a:moveTo>
                      <a:pt x="21600" y="11839"/>
                    </a:moveTo>
                    <a:lnTo>
                      <a:pt x="21120" y="11943"/>
                    </a:lnTo>
                    <a:lnTo>
                      <a:pt x="20554" y="12035"/>
                    </a:lnTo>
                    <a:lnTo>
                      <a:pt x="19942" y="12101"/>
                    </a:lnTo>
                    <a:lnTo>
                      <a:pt x="19289" y="12132"/>
                    </a:lnTo>
                    <a:lnTo>
                      <a:pt x="18599" y="12119"/>
                    </a:lnTo>
                    <a:lnTo>
                      <a:pt x="17878" y="12056"/>
                    </a:lnTo>
                    <a:lnTo>
                      <a:pt x="17130" y="11933"/>
                    </a:lnTo>
                    <a:lnTo>
                      <a:pt x="16360" y="11743"/>
                    </a:lnTo>
                    <a:lnTo>
                      <a:pt x="15836" y="11566"/>
                    </a:lnTo>
                    <a:lnTo>
                      <a:pt x="15573" y="11477"/>
                    </a:lnTo>
                    <a:lnTo>
                      <a:pt x="14773" y="11127"/>
                    </a:lnTo>
                    <a:lnTo>
                      <a:pt x="14696" y="3908"/>
                    </a:lnTo>
                    <a:lnTo>
                      <a:pt x="14689" y="3189"/>
                    </a:lnTo>
                    <a:lnTo>
                      <a:pt x="14654" y="2986"/>
                    </a:lnTo>
                    <a:lnTo>
                      <a:pt x="14564" y="2828"/>
                    </a:lnTo>
                    <a:lnTo>
                      <a:pt x="14435" y="2733"/>
                    </a:lnTo>
                    <a:lnTo>
                      <a:pt x="14282" y="2718"/>
                    </a:lnTo>
                    <a:lnTo>
                      <a:pt x="8449" y="3908"/>
                    </a:lnTo>
                    <a:lnTo>
                      <a:pt x="8070" y="2939"/>
                    </a:lnTo>
                    <a:lnTo>
                      <a:pt x="7747" y="1972"/>
                    </a:lnTo>
                    <a:lnTo>
                      <a:pt x="7475" y="1017"/>
                    </a:lnTo>
                    <a:lnTo>
                      <a:pt x="7251" y="81"/>
                    </a:lnTo>
                    <a:lnTo>
                      <a:pt x="7235" y="0"/>
                    </a:lnTo>
                    <a:lnTo>
                      <a:pt x="0" y="0"/>
                    </a:lnTo>
                    <a:lnTo>
                      <a:pt x="102" y="641"/>
                    </a:lnTo>
                    <a:lnTo>
                      <a:pt x="256" y="1490"/>
                    </a:lnTo>
                    <a:lnTo>
                      <a:pt x="433" y="2357"/>
                    </a:lnTo>
                    <a:lnTo>
                      <a:pt x="636" y="3242"/>
                    </a:lnTo>
                    <a:lnTo>
                      <a:pt x="865" y="4141"/>
                    </a:lnTo>
                    <a:lnTo>
                      <a:pt x="1123" y="5051"/>
                    </a:lnTo>
                    <a:lnTo>
                      <a:pt x="1411" y="5969"/>
                    </a:lnTo>
                    <a:lnTo>
                      <a:pt x="1731" y="6893"/>
                    </a:lnTo>
                    <a:lnTo>
                      <a:pt x="2084" y="7819"/>
                    </a:lnTo>
                    <a:lnTo>
                      <a:pt x="2472" y="8745"/>
                    </a:lnTo>
                    <a:lnTo>
                      <a:pt x="2896" y="9668"/>
                    </a:lnTo>
                    <a:lnTo>
                      <a:pt x="3359" y="10585"/>
                    </a:lnTo>
                    <a:lnTo>
                      <a:pt x="3861" y="11492"/>
                    </a:lnTo>
                    <a:lnTo>
                      <a:pt x="4404" y="12388"/>
                    </a:lnTo>
                    <a:lnTo>
                      <a:pt x="8435" y="11566"/>
                    </a:lnTo>
                    <a:lnTo>
                      <a:pt x="8587" y="11580"/>
                    </a:lnTo>
                    <a:lnTo>
                      <a:pt x="8842" y="12132"/>
                    </a:lnTo>
                    <a:lnTo>
                      <a:pt x="8900" y="17576"/>
                    </a:lnTo>
                    <a:lnTo>
                      <a:pt x="9405" y="17984"/>
                    </a:lnTo>
                    <a:lnTo>
                      <a:pt x="9918" y="18371"/>
                    </a:lnTo>
                    <a:lnTo>
                      <a:pt x="10439" y="18736"/>
                    </a:lnTo>
                    <a:lnTo>
                      <a:pt x="10967" y="19080"/>
                    </a:lnTo>
                    <a:lnTo>
                      <a:pt x="11503" y="19402"/>
                    </a:lnTo>
                    <a:lnTo>
                      <a:pt x="12044" y="19703"/>
                    </a:lnTo>
                    <a:lnTo>
                      <a:pt x="12592" y="19982"/>
                    </a:lnTo>
                    <a:lnTo>
                      <a:pt x="13146" y="20239"/>
                    </a:lnTo>
                    <a:lnTo>
                      <a:pt x="13705" y="20474"/>
                    </a:lnTo>
                    <a:lnTo>
                      <a:pt x="14269" y="20687"/>
                    </a:lnTo>
                    <a:lnTo>
                      <a:pt x="14838" y="20878"/>
                    </a:lnTo>
                    <a:lnTo>
                      <a:pt x="15411" y="21047"/>
                    </a:lnTo>
                    <a:lnTo>
                      <a:pt x="15988" y="21194"/>
                    </a:lnTo>
                    <a:lnTo>
                      <a:pt x="16569" y="21318"/>
                    </a:lnTo>
                    <a:lnTo>
                      <a:pt x="17153" y="21420"/>
                    </a:lnTo>
                    <a:lnTo>
                      <a:pt x="17740" y="21499"/>
                    </a:lnTo>
                    <a:lnTo>
                      <a:pt x="18329" y="21555"/>
                    </a:lnTo>
                    <a:lnTo>
                      <a:pt x="18920" y="21589"/>
                    </a:lnTo>
                    <a:lnTo>
                      <a:pt x="19512" y="21600"/>
                    </a:lnTo>
                    <a:lnTo>
                      <a:pt x="20106" y="21588"/>
                    </a:lnTo>
                    <a:lnTo>
                      <a:pt x="20701" y="21553"/>
                    </a:lnTo>
                    <a:lnTo>
                      <a:pt x="21297" y="21495"/>
                    </a:lnTo>
                    <a:lnTo>
                      <a:pt x="21600" y="21453"/>
                    </a:lnTo>
                    <a:lnTo>
                      <a:pt x="21600" y="11839"/>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sp>
          <p:nvSpPr>
            <p:cNvPr id="282" name="Google Shape;282;p1"/>
            <p:cNvSpPr/>
            <p:nvPr/>
          </p:nvSpPr>
          <p:spPr>
            <a:xfrm>
              <a:off x="490710" y="1250998"/>
              <a:ext cx="14286520" cy="3573009"/>
            </a:xfrm>
            <a:prstGeom prst="rect">
              <a:avLst/>
            </a:prstGeom>
            <a:blipFill rotWithShape="1">
              <a:blip r:embed="rId10">
                <a:alphaModFix/>
              </a:blip>
              <a:stretch>
                <a:fillRect b="0" l="0" r="0" t="0"/>
              </a:stretch>
            </a:blip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nvGrpSpPr>
            <p:cNvPr id="283" name="Google Shape;283;p1"/>
            <p:cNvGrpSpPr/>
            <p:nvPr/>
          </p:nvGrpSpPr>
          <p:grpSpPr>
            <a:xfrm>
              <a:off x="9193085" y="2169247"/>
              <a:ext cx="4446933" cy="2654760"/>
              <a:chOff x="0" y="0"/>
              <a:chExt cx="4446931" cy="2654758"/>
            </a:xfrm>
          </p:grpSpPr>
          <p:sp>
            <p:nvSpPr>
              <p:cNvPr id="284" name="Google Shape;284;p1"/>
              <p:cNvSpPr/>
              <p:nvPr/>
            </p:nvSpPr>
            <p:spPr>
              <a:xfrm>
                <a:off x="0" y="0"/>
                <a:ext cx="609702" cy="609689"/>
              </a:xfrm>
              <a:custGeom>
                <a:rect b="b" l="l" r="r" t="t"/>
                <a:pathLst>
                  <a:path extrusionOk="0" h="21600" w="21600">
                    <a:moveTo>
                      <a:pt x="21600" y="10729"/>
                    </a:moveTo>
                    <a:lnTo>
                      <a:pt x="21447" y="8978"/>
                    </a:lnTo>
                    <a:lnTo>
                      <a:pt x="21027" y="7319"/>
                    </a:lnTo>
                    <a:lnTo>
                      <a:pt x="20362" y="5774"/>
                    </a:lnTo>
                    <a:lnTo>
                      <a:pt x="19475" y="4364"/>
                    </a:lnTo>
                    <a:lnTo>
                      <a:pt x="18387" y="3113"/>
                    </a:lnTo>
                    <a:lnTo>
                      <a:pt x="17121" y="2042"/>
                    </a:lnTo>
                    <a:lnTo>
                      <a:pt x="15700" y="1173"/>
                    </a:lnTo>
                    <a:lnTo>
                      <a:pt x="14146" y="528"/>
                    </a:lnTo>
                    <a:lnTo>
                      <a:pt x="12482" y="130"/>
                    </a:lnTo>
                    <a:lnTo>
                      <a:pt x="10729" y="0"/>
                    </a:lnTo>
                    <a:lnTo>
                      <a:pt x="8837" y="178"/>
                    </a:lnTo>
                    <a:lnTo>
                      <a:pt x="7055" y="667"/>
                    </a:lnTo>
                    <a:lnTo>
                      <a:pt x="5410" y="1439"/>
                    </a:lnTo>
                    <a:lnTo>
                      <a:pt x="3931" y="2465"/>
                    </a:lnTo>
                    <a:lnTo>
                      <a:pt x="2646" y="3717"/>
                    </a:lnTo>
                    <a:lnTo>
                      <a:pt x="1528" y="5258"/>
                    </a:lnTo>
                    <a:lnTo>
                      <a:pt x="692" y="6986"/>
                    </a:lnTo>
                    <a:lnTo>
                      <a:pt x="172" y="8868"/>
                    </a:lnTo>
                    <a:lnTo>
                      <a:pt x="0" y="10871"/>
                    </a:lnTo>
                    <a:lnTo>
                      <a:pt x="153" y="12622"/>
                    </a:lnTo>
                    <a:lnTo>
                      <a:pt x="573" y="14281"/>
                    </a:lnTo>
                    <a:lnTo>
                      <a:pt x="1238" y="15826"/>
                    </a:lnTo>
                    <a:lnTo>
                      <a:pt x="2126" y="17236"/>
                    </a:lnTo>
                    <a:lnTo>
                      <a:pt x="3213" y="18487"/>
                    </a:lnTo>
                    <a:lnTo>
                      <a:pt x="4479" y="19558"/>
                    </a:lnTo>
                    <a:lnTo>
                      <a:pt x="5900" y="20427"/>
                    </a:lnTo>
                    <a:lnTo>
                      <a:pt x="7453" y="21072"/>
                    </a:lnTo>
                    <a:lnTo>
                      <a:pt x="9118" y="21470"/>
                    </a:lnTo>
                    <a:lnTo>
                      <a:pt x="10871" y="21600"/>
                    </a:lnTo>
                    <a:lnTo>
                      <a:pt x="12763" y="21422"/>
                    </a:lnTo>
                    <a:lnTo>
                      <a:pt x="14545" y="20933"/>
                    </a:lnTo>
                    <a:lnTo>
                      <a:pt x="16190" y="20161"/>
                    </a:lnTo>
                    <a:lnTo>
                      <a:pt x="17669" y="19134"/>
                    </a:lnTo>
                    <a:lnTo>
                      <a:pt x="18954" y="17882"/>
                    </a:lnTo>
                    <a:lnTo>
                      <a:pt x="20072" y="16342"/>
                    </a:lnTo>
                    <a:lnTo>
                      <a:pt x="20908" y="14614"/>
                    </a:lnTo>
                    <a:lnTo>
                      <a:pt x="21428" y="12732"/>
                    </a:lnTo>
                    <a:lnTo>
                      <a:pt x="21600" y="10729"/>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85" name="Google Shape;285;p1"/>
              <p:cNvSpPr/>
              <p:nvPr/>
            </p:nvSpPr>
            <p:spPr>
              <a:xfrm>
                <a:off x="2336685" y="894016"/>
                <a:ext cx="2110246" cy="1760742"/>
              </a:xfrm>
              <a:custGeom>
                <a:rect b="b" l="l" r="r" t="t"/>
                <a:pathLst>
                  <a:path extrusionOk="0" h="21600" w="21600">
                    <a:moveTo>
                      <a:pt x="21600" y="569"/>
                    </a:moveTo>
                    <a:lnTo>
                      <a:pt x="21343" y="174"/>
                    </a:lnTo>
                    <a:lnTo>
                      <a:pt x="20840" y="107"/>
                    </a:lnTo>
                    <a:lnTo>
                      <a:pt x="20337" y="56"/>
                    </a:lnTo>
                    <a:lnTo>
                      <a:pt x="19835" y="22"/>
                    </a:lnTo>
                    <a:lnTo>
                      <a:pt x="19334" y="3"/>
                    </a:lnTo>
                    <a:lnTo>
                      <a:pt x="18834" y="0"/>
                    </a:lnTo>
                    <a:lnTo>
                      <a:pt x="18335" y="13"/>
                    </a:lnTo>
                    <a:lnTo>
                      <a:pt x="17838" y="41"/>
                    </a:lnTo>
                    <a:lnTo>
                      <a:pt x="17343" y="85"/>
                    </a:lnTo>
                    <a:lnTo>
                      <a:pt x="16850" y="143"/>
                    </a:lnTo>
                    <a:lnTo>
                      <a:pt x="16360" y="217"/>
                    </a:lnTo>
                    <a:lnTo>
                      <a:pt x="15871" y="307"/>
                    </a:lnTo>
                    <a:lnTo>
                      <a:pt x="15386" y="411"/>
                    </a:lnTo>
                    <a:lnTo>
                      <a:pt x="14904" y="530"/>
                    </a:lnTo>
                    <a:lnTo>
                      <a:pt x="14425" y="663"/>
                    </a:lnTo>
                    <a:lnTo>
                      <a:pt x="13949" y="811"/>
                    </a:lnTo>
                    <a:lnTo>
                      <a:pt x="13477" y="974"/>
                    </a:lnTo>
                    <a:lnTo>
                      <a:pt x="13010" y="1151"/>
                    </a:lnTo>
                    <a:lnTo>
                      <a:pt x="12546" y="1342"/>
                    </a:lnTo>
                    <a:lnTo>
                      <a:pt x="12087" y="1547"/>
                    </a:lnTo>
                    <a:lnTo>
                      <a:pt x="11633" y="1766"/>
                    </a:lnTo>
                    <a:lnTo>
                      <a:pt x="11183" y="1999"/>
                    </a:lnTo>
                    <a:lnTo>
                      <a:pt x="10739" y="2245"/>
                    </a:lnTo>
                    <a:lnTo>
                      <a:pt x="10300" y="2505"/>
                    </a:lnTo>
                    <a:lnTo>
                      <a:pt x="9866" y="2779"/>
                    </a:lnTo>
                    <a:lnTo>
                      <a:pt x="9439" y="3066"/>
                    </a:lnTo>
                    <a:lnTo>
                      <a:pt x="9017" y="3366"/>
                    </a:lnTo>
                    <a:lnTo>
                      <a:pt x="8602" y="3679"/>
                    </a:lnTo>
                    <a:lnTo>
                      <a:pt x="8194" y="4006"/>
                    </a:lnTo>
                    <a:lnTo>
                      <a:pt x="7792" y="4345"/>
                    </a:lnTo>
                    <a:lnTo>
                      <a:pt x="7397" y="4697"/>
                    </a:lnTo>
                    <a:lnTo>
                      <a:pt x="7010" y="5061"/>
                    </a:lnTo>
                    <a:lnTo>
                      <a:pt x="6630" y="5438"/>
                    </a:lnTo>
                    <a:lnTo>
                      <a:pt x="6258" y="5828"/>
                    </a:lnTo>
                    <a:lnTo>
                      <a:pt x="5894" y="6229"/>
                    </a:lnTo>
                    <a:lnTo>
                      <a:pt x="5538" y="6643"/>
                    </a:lnTo>
                    <a:lnTo>
                      <a:pt x="5190" y="7069"/>
                    </a:lnTo>
                    <a:lnTo>
                      <a:pt x="4851" y="7507"/>
                    </a:lnTo>
                    <a:lnTo>
                      <a:pt x="4521" y="7956"/>
                    </a:lnTo>
                    <a:lnTo>
                      <a:pt x="4201" y="8417"/>
                    </a:lnTo>
                    <a:lnTo>
                      <a:pt x="3889" y="8890"/>
                    </a:lnTo>
                    <a:lnTo>
                      <a:pt x="3588" y="9373"/>
                    </a:lnTo>
                    <a:lnTo>
                      <a:pt x="3150" y="10128"/>
                    </a:lnTo>
                    <a:lnTo>
                      <a:pt x="2873" y="10641"/>
                    </a:lnTo>
                    <a:lnTo>
                      <a:pt x="2608" y="11161"/>
                    </a:lnTo>
                    <a:lnTo>
                      <a:pt x="2357" y="11688"/>
                    </a:lnTo>
                    <a:lnTo>
                      <a:pt x="2117" y="12221"/>
                    </a:lnTo>
                    <a:lnTo>
                      <a:pt x="1891" y="12760"/>
                    </a:lnTo>
                    <a:lnTo>
                      <a:pt x="1676" y="13306"/>
                    </a:lnTo>
                    <a:lnTo>
                      <a:pt x="1475" y="13857"/>
                    </a:lnTo>
                    <a:lnTo>
                      <a:pt x="1286" y="14413"/>
                    </a:lnTo>
                    <a:lnTo>
                      <a:pt x="1109" y="14973"/>
                    </a:lnTo>
                    <a:lnTo>
                      <a:pt x="946" y="15539"/>
                    </a:lnTo>
                    <a:lnTo>
                      <a:pt x="795" y="16109"/>
                    </a:lnTo>
                    <a:lnTo>
                      <a:pt x="656" y="16682"/>
                    </a:lnTo>
                    <a:lnTo>
                      <a:pt x="531" y="17260"/>
                    </a:lnTo>
                    <a:lnTo>
                      <a:pt x="418" y="17840"/>
                    </a:lnTo>
                    <a:lnTo>
                      <a:pt x="317" y="18424"/>
                    </a:lnTo>
                    <a:lnTo>
                      <a:pt x="230" y="19010"/>
                    </a:lnTo>
                    <a:lnTo>
                      <a:pt x="156" y="19598"/>
                    </a:lnTo>
                    <a:lnTo>
                      <a:pt x="94" y="20189"/>
                    </a:lnTo>
                    <a:lnTo>
                      <a:pt x="45" y="20781"/>
                    </a:lnTo>
                    <a:lnTo>
                      <a:pt x="9" y="21375"/>
                    </a:lnTo>
                    <a:lnTo>
                      <a:pt x="0" y="21600"/>
                    </a:lnTo>
                    <a:lnTo>
                      <a:pt x="6557" y="21600"/>
                    </a:lnTo>
                    <a:lnTo>
                      <a:pt x="6578" y="21399"/>
                    </a:lnTo>
                    <a:lnTo>
                      <a:pt x="6661" y="20777"/>
                    </a:lnTo>
                    <a:lnTo>
                      <a:pt x="6766" y="20147"/>
                    </a:lnTo>
                    <a:lnTo>
                      <a:pt x="6894" y="19508"/>
                    </a:lnTo>
                    <a:lnTo>
                      <a:pt x="7048" y="18863"/>
                    </a:lnTo>
                    <a:lnTo>
                      <a:pt x="7228" y="18212"/>
                    </a:lnTo>
                    <a:lnTo>
                      <a:pt x="7436" y="17557"/>
                    </a:lnTo>
                    <a:lnTo>
                      <a:pt x="7673" y="16900"/>
                    </a:lnTo>
                    <a:lnTo>
                      <a:pt x="7941" y="16241"/>
                    </a:lnTo>
                    <a:lnTo>
                      <a:pt x="7956" y="16322"/>
                    </a:lnTo>
                    <a:lnTo>
                      <a:pt x="7973" y="16403"/>
                    </a:lnTo>
                    <a:lnTo>
                      <a:pt x="8221" y="17118"/>
                    </a:lnTo>
                    <a:lnTo>
                      <a:pt x="8507" y="17597"/>
                    </a:lnTo>
                    <a:lnTo>
                      <a:pt x="8860" y="17993"/>
                    </a:lnTo>
                    <a:lnTo>
                      <a:pt x="9266" y="18298"/>
                    </a:lnTo>
                    <a:lnTo>
                      <a:pt x="9713" y="18505"/>
                    </a:lnTo>
                    <a:lnTo>
                      <a:pt x="10189" y="18607"/>
                    </a:lnTo>
                    <a:lnTo>
                      <a:pt x="10680" y="18595"/>
                    </a:lnTo>
                    <a:lnTo>
                      <a:pt x="11174" y="18462"/>
                    </a:lnTo>
                    <a:lnTo>
                      <a:pt x="11542" y="18276"/>
                    </a:lnTo>
                    <a:lnTo>
                      <a:pt x="12162" y="17728"/>
                    </a:lnTo>
                    <a:lnTo>
                      <a:pt x="12645" y="16902"/>
                    </a:lnTo>
                    <a:lnTo>
                      <a:pt x="12804" y="16377"/>
                    </a:lnTo>
                    <a:lnTo>
                      <a:pt x="12823" y="16241"/>
                    </a:lnTo>
                    <a:lnTo>
                      <a:pt x="12880" y="15822"/>
                    </a:lnTo>
                    <a:lnTo>
                      <a:pt x="12867" y="15249"/>
                    </a:lnTo>
                    <a:lnTo>
                      <a:pt x="12758" y="14674"/>
                    </a:lnTo>
                    <a:lnTo>
                      <a:pt x="12547" y="14114"/>
                    </a:lnTo>
                    <a:lnTo>
                      <a:pt x="12257" y="13632"/>
                    </a:lnTo>
                    <a:lnTo>
                      <a:pt x="11898" y="13234"/>
                    </a:lnTo>
                    <a:lnTo>
                      <a:pt x="11485" y="12930"/>
                    </a:lnTo>
                    <a:lnTo>
                      <a:pt x="11030" y="12726"/>
                    </a:lnTo>
                    <a:lnTo>
                      <a:pt x="10547" y="12631"/>
                    </a:lnTo>
                    <a:lnTo>
                      <a:pt x="10050" y="12652"/>
                    </a:lnTo>
                    <a:lnTo>
                      <a:pt x="10444" y="12168"/>
                    </a:lnTo>
                    <a:lnTo>
                      <a:pt x="10848" y="11713"/>
                    </a:lnTo>
                    <a:lnTo>
                      <a:pt x="11259" y="11287"/>
                    </a:lnTo>
                    <a:lnTo>
                      <a:pt x="11677" y="10889"/>
                    </a:lnTo>
                    <a:lnTo>
                      <a:pt x="12100" y="10518"/>
                    </a:lnTo>
                    <a:lnTo>
                      <a:pt x="12527" y="10173"/>
                    </a:lnTo>
                    <a:lnTo>
                      <a:pt x="12956" y="9853"/>
                    </a:lnTo>
                    <a:lnTo>
                      <a:pt x="13387" y="9557"/>
                    </a:lnTo>
                    <a:lnTo>
                      <a:pt x="13818" y="9284"/>
                    </a:lnTo>
                    <a:lnTo>
                      <a:pt x="14248" y="9033"/>
                    </a:lnTo>
                    <a:lnTo>
                      <a:pt x="14676" y="8804"/>
                    </a:lnTo>
                    <a:lnTo>
                      <a:pt x="15100" y="8595"/>
                    </a:lnTo>
                    <a:lnTo>
                      <a:pt x="15519" y="8405"/>
                    </a:lnTo>
                    <a:lnTo>
                      <a:pt x="13804" y="4036"/>
                    </a:lnTo>
                    <a:lnTo>
                      <a:pt x="13756" y="3870"/>
                    </a:lnTo>
                    <a:lnTo>
                      <a:pt x="13739" y="3698"/>
                    </a:lnTo>
                    <a:lnTo>
                      <a:pt x="13752" y="3525"/>
                    </a:lnTo>
                    <a:lnTo>
                      <a:pt x="13939" y="3103"/>
                    </a:lnTo>
                    <a:lnTo>
                      <a:pt x="14724" y="2713"/>
                    </a:lnTo>
                    <a:lnTo>
                      <a:pt x="15239" y="2542"/>
                    </a:lnTo>
                    <a:lnTo>
                      <a:pt x="15756" y="2390"/>
                    </a:lnTo>
                    <a:lnTo>
                      <a:pt x="16274" y="2256"/>
                    </a:lnTo>
                    <a:lnTo>
                      <a:pt x="16793" y="2141"/>
                    </a:lnTo>
                    <a:lnTo>
                      <a:pt x="17313" y="2044"/>
                    </a:lnTo>
                    <a:lnTo>
                      <a:pt x="17834" y="1965"/>
                    </a:lnTo>
                    <a:lnTo>
                      <a:pt x="18355" y="1905"/>
                    </a:lnTo>
                    <a:lnTo>
                      <a:pt x="18877" y="1863"/>
                    </a:lnTo>
                    <a:lnTo>
                      <a:pt x="19397" y="1839"/>
                    </a:lnTo>
                    <a:lnTo>
                      <a:pt x="20080" y="1837"/>
                    </a:lnTo>
                    <a:lnTo>
                      <a:pt x="20436" y="1846"/>
                    </a:lnTo>
                    <a:lnTo>
                      <a:pt x="20954" y="1876"/>
                    </a:lnTo>
                    <a:lnTo>
                      <a:pt x="21469" y="1924"/>
                    </a:lnTo>
                    <a:lnTo>
                      <a:pt x="21478" y="1833"/>
                    </a:lnTo>
                    <a:lnTo>
                      <a:pt x="21600" y="569"/>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nvGrpSpPr>
            <p:cNvPr id="286" name="Google Shape;286;p1"/>
            <p:cNvGrpSpPr/>
            <p:nvPr/>
          </p:nvGrpSpPr>
          <p:grpSpPr>
            <a:xfrm>
              <a:off x="12910261" y="3063302"/>
              <a:ext cx="2132802" cy="1760706"/>
              <a:chOff x="0" y="0"/>
              <a:chExt cx="2132801" cy="1760704"/>
            </a:xfrm>
          </p:grpSpPr>
          <p:sp>
            <p:nvSpPr>
              <p:cNvPr id="287" name="Google Shape;287;p1"/>
              <p:cNvSpPr/>
              <p:nvPr/>
            </p:nvSpPr>
            <p:spPr>
              <a:xfrm>
                <a:off x="1501521" y="0"/>
                <a:ext cx="609677" cy="609791"/>
              </a:xfrm>
              <a:custGeom>
                <a:rect b="b" l="l" r="r" t="t"/>
                <a:pathLst>
                  <a:path extrusionOk="0" h="21600" w="21600">
                    <a:moveTo>
                      <a:pt x="21600" y="11045"/>
                    </a:moveTo>
                    <a:lnTo>
                      <a:pt x="21456" y="9041"/>
                    </a:lnTo>
                    <a:lnTo>
                      <a:pt x="21031" y="7336"/>
                    </a:lnTo>
                    <a:lnTo>
                      <a:pt x="20357" y="5763"/>
                    </a:lnTo>
                    <a:lnTo>
                      <a:pt x="19458" y="4341"/>
                    </a:lnTo>
                    <a:lnTo>
                      <a:pt x="18361" y="3088"/>
                    </a:lnTo>
                    <a:lnTo>
                      <a:pt x="17091" y="2022"/>
                    </a:lnTo>
                    <a:lnTo>
                      <a:pt x="15673" y="1162"/>
                    </a:lnTo>
                    <a:lnTo>
                      <a:pt x="14134" y="526"/>
                    </a:lnTo>
                    <a:lnTo>
                      <a:pt x="12498" y="133"/>
                    </a:lnTo>
                    <a:lnTo>
                      <a:pt x="10792" y="0"/>
                    </a:lnTo>
                    <a:lnTo>
                      <a:pt x="9040" y="146"/>
                    </a:lnTo>
                    <a:lnTo>
                      <a:pt x="7199" y="617"/>
                    </a:lnTo>
                    <a:lnTo>
                      <a:pt x="5515" y="1379"/>
                    </a:lnTo>
                    <a:lnTo>
                      <a:pt x="4012" y="2399"/>
                    </a:lnTo>
                    <a:lnTo>
                      <a:pt x="2711" y="3643"/>
                    </a:lnTo>
                    <a:lnTo>
                      <a:pt x="1638" y="5081"/>
                    </a:lnTo>
                    <a:lnTo>
                      <a:pt x="775" y="6778"/>
                    </a:lnTo>
                    <a:lnTo>
                      <a:pt x="220" y="8615"/>
                    </a:lnTo>
                    <a:lnTo>
                      <a:pt x="0" y="10555"/>
                    </a:lnTo>
                    <a:lnTo>
                      <a:pt x="144" y="12559"/>
                    </a:lnTo>
                    <a:lnTo>
                      <a:pt x="568" y="14264"/>
                    </a:lnTo>
                    <a:lnTo>
                      <a:pt x="1243" y="15837"/>
                    </a:lnTo>
                    <a:lnTo>
                      <a:pt x="2142" y="17259"/>
                    </a:lnTo>
                    <a:lnTo>
                      <a:pt x="3239" y="18512"/>
                    </a:lnTo>
                    <a:lnTo>
                      <a:pt x="4509" y="19577"/>
                    </a:lnTo>
                    <a:lnTo>
                      <a:pt x="5927" y="20438"/>
                    </a:lnTo>
                    <a:lnTo>
                      <a:pt x="7466" y="21074"/>
                    </a:lnTo>
                    <a:lnTo>
                      <a:pt x="9102" y="21467"/>
                    </a:lnTo>
                    <a:lnTo>
                      <a:pt x="10808" y="21600"/>
                    </a:lnTo>
                    <a:lnTo>
                      <a:pt x="12560" y="21454"/>
                    </a:lnTo>
                    <a:lnTo>
                      <a:pt x="14401" y="20983"/>
                    </a:lnTo>
                    <a:lnTo>
                      <a:pt x="16085" y="20221"/>
                    </a:lnTo>
                    <a:lnTo>
                      <a:pt x="17588" y="19201"/>
                    </a:lnTo>
                    <a:lnTo>
                      <a:pt x="18889" y="17957"/>
                    </a:lnTo>
                    <a:lnTo>
                      <a:pt x="19962" y="16519"/>
                    </a:lnTo>
                    <a:lnTo>
                      <a:pt x="20825" y="14823"/>
                    </a:lnTo>
                    <a:lnTo>
                      <a:pt x="21380" y="12986"/>
                    </a:lnTo>
                    <a:lnTo>
                      <a:pt x="21600" y="11045"/>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88" name="Google Shape;288;p1"/>
              <p:cNvSpPr/>
              <p:nvPr/>
            </p:nvSpPr>
            <p:spPr>
              <a:xfrm>
                <a:off x="0" y="187833"/>
                <a:ext cx="2132801" cy="1572871"/>
              </a:xfrm>
              <a:custGeom>
                <a:rect b="b" l="l" r="r" t="t"/>
                <a:pathLst>
                  <a:path extrusionOk="0" h="21600" w="21600">
                    <a:moveTo>
                      <a:pt x="21600" y="16688"/>
                    </a:moveTo>
                    <a:lnTo>
                      <a:pt x="21436" y="15879"/>
                    </a:lnTo>
                    <a:lnTo>
                      <a:pt x="21268" y="15149"/>
                    </a:lnTo>
                    <a:lnTo>
                      <a:pt x="21127" y="14599"/>
                    </a:lnTo>
                    <a:lnTo>
                      <a:pt x="20864" y="13656"/>
                    </a:lnTo>
                    <a:lnTo>
                      <a:pt x="20625" y="12898"/>
                    </a:lnTo>
                    <a:lnTo>
                      <a:pt x="20359" y="12136"/>
                    </a:lnTo>
                    <a:lnTo>
                      <a:pt x="20067" y="11372"/>
                    </a:lnTo>
                    <a:lnTo>
                      <a:pt x="19745" y="10608"/>
                    </a:lnTo>
                    <a:lnTo>
                      <a:pt x="19393" y="9847"/>
                    </a:lnTo>
                    <a:lnTo>
                      <a:pt x="19009" y="9090"/>
                    </a:lnTo>
                    <a:lnTo>
                      <a:pt x="18592" y="8341"/>
                    </a:lnTo>
                    <a:lnTo>
                      <a:pt x="18142" y="7602"/>
                    </a:lnTo>
                    <a:lnTo>
                      <a:pt x="14799" y="8280"/>
                    </a:lnTo>
                    <a:lnTo>
                      <a:pt x="14672" y="8269"/>
                    </a:lnTo>
                    <a:lnTo>
                      <a:pt x="14461" y="7814"/>
                    </a:lnTo>
                    <a:lnTo>
                      <a:pt x="14413" y="3321"/>
                    </a:lnTo>
                    <a:lnTo>
                      <a:pt x="13994" y="2984"/>
                    </a:lnTo>
                    <a:lnTo>
                      <a:pt x="13568" y="2665"/>
                    </a:lnTo>
                    <a:lnTo>
                      <a:pt x="13136" y="2364"/>
                    </a:lnTo>
                    <a:lnTo>
                      <a:pt x="12698" y="2080"/>
                    </a:lnTo>
                    <a:lnTo>
                      <a:pt x="12254" y="1814"/>
                    </a:lnTo>
                    <a:lnTo>
                      <a:pt x="11804" y="1566"/>
                    </a:lnTo>
                    <a:lnTo>
                      <a:pt x="11350" y="1336"/>
                    </a:lnTo>
                    <a:lnTo>
                      <a:pt x="10891" y="1123"/>
                    </a:lnTo>
                    <a:lnTo>
                      <a:pt x="10427" y="929"/>
                    </a:lnTo>
                    <a:lnTo>
                      <a:pt x="9959" y="753"/>
                    </a:lnTo>
                    <a:lnTo>
                      <a:pt x="9487" y="596"/>
                    </a:lnTo>
                    <a:lnTo>
                      <a:pt x="9011" y="456"/>
                    </a:lnTo>
                    <a:lnTo>
                      <a:pt x="8533" y="335"/>
                    </a:lnTo>
                    <a:lnTo>
                      <a:pt x="8051" y="233"/>
                    </a:lnTo>
                    <a:lnTo>
                      <a:pt x="7567" y="149"/>
                    </a:lnTo>
                    <a:lnTo>
                      <a:pt x="7080" y="84"/>
                    </a:lnTo>
                    <a:lnTo>
                      <a:pt x="6591" y="37"/>
                    </a:lnTo>
                    <a:lnTo>
                      <a:pt x="6101" y="9"/>
                    </a:lnTo>
                    <a:lnTo>
                      <a:pt x="5609" y="0"/>
                    </a:lnTo>
                    <a:lnTo>
                      <a:pt x="5117" y="10"/>
                    </a:lnTo>
                    <a:lnTo>
                      <a:pt x="4623" y="39"/>
                    </a:lnTo>
                    <a:lnTo>
                      <a:pt x="4129" y="87"/>
                    </a:lnTo>
                    <a:lnTo>
                      <a:pt x="3635" y="154"/>
                    </a:lnTo>
                    <a:lnTo>
                      <a:pt x="3141" y="241"/>
                    </a:lnTo>
                    <a:lnTo>
                      <a:pt x="2648" y="346"/>
                    </a:lnTo>
                    <a:lnTo>
                      <a:pt x="2155" y="471"/>
                    </a:lnTo>
                    <a:lnTo>
                      <a:pt x="1664" y="616"/>
                    </a:lnTo>
                    <a:lnTo>
                      <a:pt x="1174" y="780"/>
                    </a:lnTo>
                    <a:lnTo>
                      <a:pt x="686" y="964"/>
                    </a:lnTo>
                    <a:lnTo>
                      <a:pt x="199" y="1167"/>
                    </a:lnTo>
                    <a:lnTo>
                      <a:pt x="0" y="1504"/>
                    </a:lnTo>
                    <a:lnTo>
                      <a:pt x="2" y="1610"/>
                    </a:lnTo>
                    <a:lnTo>
                      <a:pt x="2288" y="8234"/>
                    </a:lnTo>
                    <a:lnTo>
                      <a:pt x="2533" y="8463"/>
                    </a:lnTo>
                    <a:lnTo>
                      <a:pt x="2637" y="8447"/>
                    </a:lnTo>
                    <a:lnTo>
                      <a:pt x="2857" y="8361"/>
                    </a:lnTo>
                    <a:lnTo>
                      <a:pt x="3135" y="8264"/>
                    </a:lnTo>
                    <a:lnTo>
                      <a:pt x="3848" y="8061"/>
                    </a:lnTo>
                    <a:lnTo>
                      <a:pt x="4275" y="7970"/>
                    </a:lnTo>
                    <a:lnTo>
                      <a:pt x="4745" y="7893"/>
                    </a:lnTo>
                    <a:lnTo>
                      <a:pt x="5253" y="7839"/>
                    </a:lnTo>
                    <a:lnTo>
                      <a:pt x="5795" y="7814"/>
                    </a:lnTo>
                    <a:lnTo>
                      <a:pt x="6367" y="7824"/>
                    </a:lnTo>
                    <a:lnTo>
                      <a:pt x="6965" y="7876"/>
                    </a:lnTo>
                    <a:lnTo>
                      <a:pt x="7586" y="7977"/>
                    </a:lnTo>
                    <a:lnTo>
                      <a:pt x="8224" y="8134"/>
                    </a:lnTo>
                    <a:lnTo>
                      <a:pt x="8877" y="8354"/>
                    </a:lnTo>
                    <a:lnTo>
                      <a:pt x="9541" y="8642"/>
                    </a:lnTo>
                    <a:lnTo>
                      <a:pt x="9611" y="15193"/>
                    </a:lnTo>
                    <a:lnTo>
                      <a:pt x="9640" y="15361"/>
                    </a:lnTo>
                    <a:lnTo>
                      <a:pt x="9714" y="15491"/>
                    </a:lnTo>
                    <a:lnTo>
                      <a:pt x="9821" y="15570"/>
                    </a:lnTo>
                    <a:lnTo>
                      <a:pt x="9948" y="15581"/>
                    </a:lnTo>
                    <a:lnTo>
                      <a:pt x="14787" y="14599"/>
                    </a:lnTo>
                    <a:lnTo>
                      <a:pt x="15101" y="15399"/>
                    </a:lnTo>
                    <a:lnTo>
                      <a:pt x="15369" y="16197"/>
                    </a:lnTo>
                    <a:lnTo>
                      <a:pt x="15594" y="16986"/>
                    </a:lnTo>
                    <a:lnTo>
                      <a:pt x="15780" y="17757"/>
                    </a:lnTo>
                    <a:lnTo>
                      <a:pt x="15931" y="18506"/>
                    </a:lnTo>
                    <a:lnTo>
                      <a:pt x="16050" y="19224"/>
                    </a:lnTo>
                    <a:lnTo>
                      <a:pt x="16140" y="19904"/>
                    </a:lnTo>
                    <a:lnTo>
                      <a:pt x="16206" y="20539"/>
                    </a:lnTo>
                    <a:lnTo>
                      <a:pt x="16251" y="21123"/>
                    </a:lnTo>
                    <a:lnTo>
                      <a:pt x="16275" y="21600"/>
                    </a:lnTo>
                    <a:lnTo>
                      <a:pt x="21600" y="21600"/>
                    </a:lnTo>
                    <a:lnTo>
                      <a:pt x="21600" y="16688"/>
                    </a:lnTo>
                    <a:close/>
                  </a:path>
                </a:pathLst>
              </a:custGeom>
              <a:solidFill>
                <a:srgbClr val="BED7C2"/>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nvGrpSpPr>
            <p:cNvPr id="289" name="Google Shape;289;p1"/>
            <p:cNvGrpSpPr/>
            <p:nvPr/>
          </p:nvGrpSpPr>
          <p:grpSpPr>
            <a:xfrm>
              <a:off x="6720191" y="2126983"/>
              <a:ext cx="7204217" cy="2697037"/>
              <a:chOff x="0" y="0"/>
              <a:chExt cx="7204216" cy="2697036"/>
            </a:xfrm>
          </p:grpSpPr>
          <p:sp>
            <p:nvSpPr>
              <p:cNvPr id="290" name="Google Shape;290;p1"/>
              <p:cNvSpPr/>
              <p:nvPr/>
            </p:nvSpPr>
            <p:spPr>
              <a:xfrm>
                <a:off x="0" y="2402624"/>
                <a:ext cx="588061" cy="294412"/>
              </a:xfrm>
              <a:custGeom>
                <a:rect b="b" l="l" r="r" t="t"/>
                <a:pathLst>
                  <a:path extrusionOk="0" h="21600" w="21600">
                    <a:moveTo>
                      <a:pt x="21600" y="21600"/>
                    </a:moveTo>
                    <a:lnTo>
                      <a:pt x="21401" y="16143"/>
                    </a:lnTo>
                    <a:lnTo>
                      <a:pt x="21200" y="12522"/>
                    </a:lnTo>
                    <a:lnTo>
                      <a:pt x="20946" y="8901"/>
                    </a:lnTo>
                    <a:lnTo>
                      <a:pt x="20639" y="5282"/>
                    </a:lnTo>
                    <a:lnTo>
                      <a:pt x="20278" y="1668"/>
                    </a:lnTo>
                    <a:lnTo>
                      <a:pt x="19222" y="0"/>
                    </a:lnTo>
                    <a:lnTo>
                      <a:pt x="18884" y="120"/>
                    </a:lnTo>
                    <a:lnTo>
                      <a:pt x="698" y="12836"/>
                    </a:lnTo>
                    <a:lnTo>
                      <a:pt x="366" y="13212"/>
                    </a:lnTo>
                    <a:lnTo>
                      <a:pt x="127" y="13780"/>
                    </a:lnTo>
                    <a:lnTo>
                      <a:pt x="0" y="14476"/>
                    </a:lnTo>
                    <a:lnTo>
                      <a:pt x="4" y="15239"/>
                    </a:lnTo>
                    <a:lnTo>
                      <a:pt x="132" y="16654"/>
                    </a:lnTo>
                    <a:lnTo>
                      <a:pt x="269" y="18403"/>
                    </a:lnTo>
                    <a:lnTo>
                      <a:pt x="404" y="20462"/>
                    </a:lnTo>
                    <a:lnTo>
                      <a:pt x="462" y="21600"/>
                    </a:lnTo>
                    <a:lnTo>
                      <a:pt x="21600" y="21600"/>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sp>
            <p:nvSpPr>
              <p:cNvPr id="291" name="Google Shape;291;p1"/>
              <p:cNvSpPr/>
              <p:nvPr/>
            </p:nvSpPr>
            <p:spPr>
              <a:xfrm>
                <a:off x="6594551" y="0"/>
                <a:ext cx="609665" cy="609804"/>
              </a:xfrm>
              <a:custGeom>
                <a:rect b="b" l="l" r="r" t="t"/>
                <a:pathLst>
                  <a:path extrusionOk="0" h="21600" w="21600">
                    <a:moveTo>
                      <a:pt x="21600" y="11045"/>
                    </a:moveTo>
                    <a:lnTo>
                      <a:pt x="21456" y="9041"/>
                    </a:lnTo>
                    <a:lnTo>
                      <a:pt x="21032" y="7336"/>
                    </a:lnTo>
                    <a:lnTo>
                      <a:pt x="20357" y="5763"/>
                    </a:lnTo>
                    <a:lnTo>
                      <a:pt x="19458" y="4341"/>
                    </a:lnTo>
                    <a:lnTo>
                      <a:pt x="18361" y="3088"/>
                    </a:lnTo>
                    <a:lnTo>
                      <a:pt x="17091" y="2023"/>
                    </a:lnTo>
                    <a:lnTo>
                      <a:pt x="15673" y="1163"/>
                    </a:lnTo>
                    <a:lnTo>
                      <a:pt x="14134" y="527"/>
                    </a:lnTo>
                    <a:lnTo>
                      <a:pt x="12498" y="133"/>
                    </a:lnTo>
                    <a:lnTo>
                      <a:pt x="10792" y="0"/>
                    </a:lnTo>
                    <a:lnTo>
                      <a:pt x="9040" y="146"/>
                    </a:lnTo>
                    <a:lnTo>
                      <a:pt x="7199" y="618"/>
                    </a:lnTo>
                    <a:lnTo>
                      <a:pt x="5515" y="1379"/>
                    </a:lnTo>
                    <a:lnTo>
                      <a:pt x="4011" y="2399"/>
                    </a:lnTo>
                    <a:lnTo>
                      <a:pt x="2711" y="3644"/>
                    </a:lnTo>
                    <a:lnTo>
                      <a:pt x="1638" y="5082"/>
                    </a:lnTo>
                    <a:lnTo>
                      <a:pt x="775" y="6777"/>
                    </a:lnTo>
                    <a:lnTo>
                      <a:pt x="220" y="8615"/>
                    </a:lnTo>
                    <a:lnTo>
                      <a:pt x="0" y="10555"/>
                    </a:lnTo>
                    <a:lnTo>
                      <a:pt x="143" y="12559"/>
                    </a:lnTo>
                    <a:lnTo>
                      <a:pt x="568" y="14264"/>
                    </a:lnTo>
                    <a:lnTo>
                      <a:pt x="1243" y="15837"/>
                    </a:lnTo>
                    <a:lnTo>
                      <a:pt x="2141" y="17259"/>
                    </a:lnTo>
                    <a:lnTo>
                      <a:pt x="3239" y="18512"/>
                    </a:lnTo>
                    <a:lnTo>
                      <a:pt x="4509" y="19577"/>
                    </a:lnTo>
                    <a:lnTo>
                      <a:pt x="5926" y="20438"/>
                    </a:lnTo>
                    <a:lnTo>
                      <a:pt x="7466" y="21073"/>
                    </a:lnTo>
                    <a:lnTo>
                      <a:pt x="9102" y="21467"/>
                    </a:lnTo>
                    <a:lnTo>
                      <a:pt x="10808" y="21600"/>
                    </a:lnTo>
                    <a:lnTo>
                      <a:pt x="12560" y="21454"/>
                    </a:lnTo>
                    <a:lnTo>
                      <a:pt x="14401" y="20982"/>
                    </a:lnTo>
                    <a:lnTo>
                      <a:pt x="16084" y="20221"/>
                    </a:lnTo>
                    <a:lnTo>
                      <a:pt x="17589" y="19201"/>
                    </a:lnTo>
                    <a:lnTo>
                      <a:pt x="18889" y="17956"/>
                    </a:lnTo>
                    <a:lnTo>
                      <a:pt x="19962" y="16519"/>
                    </a:lnTo>
                    <a:lnTo>
                      <a:pt x="20825" y="14823"/>
                    </a:lnTo>
                    <a:lnTo>
                      <a:pt x="21380" y="12985"/>
                    </a:lnTo>
                    <a:lnTo>
                      <a:pt x="21600" y="11045"/>
                    </a:lnTo>
                    <a:close/>
                  </a:path>
                </a:pathLst>
              </a:custGeom>
              <a:solidFill>
                <a:srgbClr val="DFEBE1"/>
              </a:solidFill>
              <a:ln>
                <a:noFill/>
              </a:ln>
            </p:spPr>
            <p:txBody>
              <a:bodyPr anchorCtr="0" anchor="t" bIns="45675" lIns="45675" spcFirstLastPara="1" rIns="45675" wrap="square" tIns="45675">
                <a:noAutofit/>
              </a:bodyPr>
              <a:lstStyle/>
              <a:p>
                <a:pPr indent="0" lvl="0" marL="0" marR="0" rtl="0" algn="l">
                  <a:lnSpc>
                    <a:spcPct val="100000"/>
                  </a:lnSpc>
                  <a:spcBef>
                    <a:spcPts val="0"/>
                  </a:spcBef>
                  <a:spcAft>
                    <a:spcPts val="0"/>
                  </a:spcAft>
                  <a:buClr>
                    <a:srgbClr val="000000"/>
                  </a:buClr>
                  <a:buSzPts val="1798"/>
                  <a:buFont typeface="Calibri"/>
                  <a:buNone/>
                </a:pPr>
                <a:r>
                  <a:t/>
                </a:r>
                <a:endParaRPr b="0" i="0" sz="1798" u="none" cap="none" strike="noStrike">
                  <a:solidFill>
                    <a:srgbClr val="000000"/>
                  </a:solidFill>
                  <a:latin typeface="Calibri"/>
                  <a:ea typeface="Calibri"/>
                  <a:cs typeface="Calibri"/>
                  <a:sym typeface="Calibri"/>
                </a:endParaRPr>
              </a:p>
            </p:txBody>
          </p:sp>
        </p:grpSp>
      </p:grpSp>
      <p:sp>
        <p:nvSpPr>
          <p:cNvPr id="292" name="Google Shape;292;p1"/>
          <p:cNvSpPr txBox="1"/>
          <p:nvPr/>
        </p:nvSpPr>
        <p:spPr>
          <a:xfrm>
            <a:off x="450476" y="5040466"/>
            <a:ext cx="12818511" cy="1031886"/>
          </a:xfrm>
          <a:prstGeom prst="rect">
            <a:avLst/>
          </a:prstGeom>
          <a:noFill/>
          <a:ln>
            <a:noFill/>
          </a:ln>
        </p:spPr>
        <p:txBody>
          <a:bodyPr anchorCtr="0" anchor="t" bIns="0" lIns="0" spcFirstLastPara="1" rIns="0" wrap="square" tIns="0">
            <a:spAutoFit/>
          </a:bodyPr>
          <a:lstStyle/>
          <a:p>
            <a:pPr indent="12688" lvl="0" marL="0" marR="0" rtl="0" algn="l">
              <a:lnSpc>
                <a:spcPct val="100000"/>
              </a:lnSpc>
              <a:spcBef>
                <a:spcPts val="0"/>
              </a:spcBef>
              <a:spcAft>
                <a:spcPts val="0"/>
              </a:spcAft>
              <a:buClr>
                <a:srgbClr val="2B9C68"/>
              </a:buClr>
              <a:buSzPts val="4895"/>
              <a:buFont typeface="Montserrat Black"/>
              <a:buNone/>
            </a:pPr>
            <a:r>
              <a:rPr b="1" i="0" lang="en-US" sz="4895" u="none" cap="none" strike="noStrike">
                <a:solidFill>
                  <a:srgbClr val="2B9C68"/>
                </a:solidFill>
                <a:latin typeface="Montserrat Black"/>
                <a:ea typeface="Montserrat Black"/>
                <a:cs typeface="Montserrat Black"/>
                <a:sym typeface="Montserrat Black"/>
              </a:rPr>
              <a:t>Community Mapping</a:t>
            </a:r>
            <a:endParaRPr/>
          </a:p>
          <a:p>
            <a:pPr indent="12688" lvl="0" marL="0" marR="0" rtl="0" algn="l">
              <a:lnSpc>
                <a:spcPct val="100000"/>
              </a:lnSpc>
              <a:spcBef>
                <a:spcPts val="100"/>
              </a:spcBef>
              <a:spcAft>
                <a:spcPts val="0"/>
              </a:spcAft>
              <a:buClr>
                <a:srgbClr val="2B9C68"/>
              </a:buClr>
              <a:buSzPts val="1727"/>
              <a:buFont typeface="Montserrat Black"/>
              <a:buNone/>
            </a:pPr>
            <a:r>
              <a:rPr b="1" i="0" lang="en-US" sz="1727" u="none" cap="none" strike="noStrike">
                <a:solidFill>
                  <a:srgbClr val="2B9C68"/>
                </a:solidFill>
                <a:latin typeface="Montserrat Black"/>
                <a:ea typeface="Montserrat Black"/>
                <a:cs typeface="Montserrat Black"/>
                <a:sym typeface="Montserrat Black"/>
              </a:rPr>
              <a:t>27 February 2021</a:t>
            </a:r>
            <a:endParaRPr b="1" i="0" sz="1727" u="none" cap="none" strike="noStrike">
              <a:solidFill>
                <a:srgbClr val="2B9C68"/>
              </a:solidFill>
              <a:latin typeface="Montserrat"/>
              <a:ea typeface="Montserrat"/>
              <a:cs typeface="Montserrat"/>
              <a:sym typeface="Montserrat"/>
            </a:endParaRPr>
          </a:p>
        </p:txBody>
      </p:sp>
      <p:cxnSp>
        <p:nvCxnSpPr>
          <p:cNvPr id="293" name="Google Shape;293;p1"/>
          <p:cNvCxnSpPr/>
          <p:nvPr/>
        </p:nvCxnSpPr>
        <p:spPr>
          <a:xfrm>
            <a:off x="463165" y="8026596"/>
            <a:ext cx="388470" cy="1"/>
          </a:xfrm>
          <a:prstGeom prst="straightConnector1">
            <a:avLst/>
          </a:prstGeom>
          <a:noFill/>
          <a:ln cap="flat" cmpd="sng" w="25400">
            <a:solidFill>
              <a:srgbClr val="2B9C67"/>
            </a:solidFill>
            <a:prstDash val="solid"/>
            <a:round/>
            <a:headEnd len="sm" w="sm" type="none"/>
            <a:tailEnd len="sm" w="sm" type="none"/>
          </a:ln>
        </p:spPr>
      </p:cxnSp>
      <p:sp>
        <p:nvSpPr>
          <p:cNvPr id="294" name="Google Shape;294;p1"/>
          <p:cNvSpPr txBox="1"/>
          <p:nvPr/>
        </p:nvSpPr>
        <p:spPr>
          <a:xfrm>
            <a:off x="386838" y="7480573"/>
            <a:ext cx="4042362" cy="424345"/>
          </a:xfrm>
          <a:prstGeom prst="rect">
            <a:avLst/>
          </a:prstGeom>
          <a:noFill/>
          <a:ln>
            <a:noFill/>
          </a:ln>
        </p:spPr>
        <p:txBody>
          <a:bodyPr anchorCtr="0" anchor="t" bIns="56375" lIns="56375" spcFirstLastPara="1" rIns="56375" wrap="square" tIns="56375">
            <a:spAutoFit/>
          </a:bodyPr>
          <a:lstStyle/>
          <a:p>
            <a:pPr indent="0" lvl="0" marL="0" marR="0" rtl="0" algn="l">
              <a:lnSpc>
                <a:spcPct val="80000"/>
              </a:lnSpc>
              <a:spcBef>
                <a:spcPts val="1036"/>
              </a:spcBef>
              <a:spcAft>
                <a:spcPts val="0"/>
              </a:spcAft>
              <a:buClr>
                <a:srgbClr val="2B9C67"/>
              </a:buClr>
              <a:buSzPts val="1104"/>
              <a:buFont typeface="Gill Sans"/>
              <a:buNone/>
            </a:pPr>
            <a:r>
              <a:rPr b="0" i="0" lang="en-US" sz="1480" u="none" cap="none" strike="noStrike">
                <a:solidFill>
                  <a:srgbClr val="2B9C67"/>
                </a:solidFill>
                <a:latin typeface="Gill Sans"/>
                <a:ea typeface="Gill Sans"/>
                <a:cs typeface="Gill Sans"/>
                <a:sym typeface="Gill Sans"/>
              </a:rPr>
              <a:t>WHO   UNICEF   IFRC   GOARN</a:t>
            </a:r>
            <a:endParaRPr b="0" i="0" sz="3453" u="none" cap="none" strike="noStrike">
              <a:solidFill>
                <a:srgbClr val="2B9C67"/>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4" name="Shape 424"/>
        <p:cNvGrpSpPr/>
        <p:nvPr/>
      </p:nvGrpSpPr>
      <p:grpSpPr>
        <a:xfrm>
          <a:off x="0" y="0"/>
          <a:ext cx="0" cy="0"/>
          <a:chOff x="0" y="0"/>
          <a:chExt cx="0" cy="0"/>
        </a:xfrm>
      </p:grpSpPr>
      <p:cxnSp>
        <p:nvCxnSpPr>
          <p:cNvPr id="425" name="Google Shape;425;p10"/>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426" name="Google Shape;426;p10"/>
          <p:cNvSpPr txBox="1"/>
          <p:nvPr/>
        </p:nvSpPr>
        <p:spPr>
          <a:xfrm>
            <a:off x="5503985" y="3886200"/>
            <a:ext cx="92396" cy="369330"/>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pic>
        <p:nvPicPr>
          <p:cNvPr id="427" name="Google Shape;427;p10"/>
          <p:cNvPicPr preferRelativeResize="0"/>
          <p:nvPr/>
        </p:nvPicPr>
        <p:blipFill rotWithShape="1">
          <a:blip r:embed="rId3">
            <a:alphaModFix/>
          </a:blip>
          <a:srcRect b="0" l="0" r="0" t="0"/>
          <a:stretch/>
        </p:blipFill>
        <p:spPr>
          <a:xfrm>
            <a:off x="1828801" y="877679"/>
            <a:ext cx="11784734" cy="648661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31" name="Shape 431"/>
        <p:cNvGrpSpPr/>
        <p:nvPr/>
      </p:nvGrpSpPr>
      <p:grpSpPr>
        <a:xfrm>
          <a:off x="0" y="0"/>
          <a:ext cx="0" cy="0"/>
          <a:chOff x="0" y="0"/>
          <a:chExt cx="0" cy="0"/>
        </a:xfrm>
      </p:grpSpPr>
      <p:sp>
        <p:nvSpPr>
          <p:cNvPr id="432" name="Google Shape;432;p11"/>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33" name="Google Shape;433;p11"/>
          <p:cNvGrpSpPr/>
          <p:nvPr/>
        </p:nvGrpSpPr>
        <p:grpSpPr>
          <a:xfrm>
            <a:off x="0" y="1336296"/>
            <a:ext cx="438446" cy="830601"/>
            <a:chOff x="0" y="823811"/>
            <a:chExt cx="355196" cy="673460"/>
          </a:xfrm>
        </p:grpSpPr>
        <p:sp>
          <p:nvSpPr>
            <p:cNvPr id="434" name="Google Shape;434;p11"/>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35" name="Google Shape;435;p11"/>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36" name="Google Shape;436;p11"/>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37" name="Google Shape;437;p11"/>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38" name="Google Shape;438;p11"/>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39" name="Google Shape;439;p11"/>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40" name="Google Shape;440;p11"/>
          <p:cNvSpPr txBox="1"/>
          <p:nvPr/>
        </p:nvSpPr>
        <p:spPr>
          <a:xfrm>
            <a:off x="483604" y="3239103"/>
            <a:ext cx="6398794" cy="4708981"/>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AutoNum type="arabicPeriod" startAt="5"/>
            </a:pPr>
            <a:r>
              <a:rPr b="0" i="0" lang="en-US" sz="2000" u="none" cap="none" strike="noStrike">
                <a:solidFill>
                  <a:srgbClr val="595959"/>
                </a:solidFill>
                <a:latin typeface="Avenir"/>
                <a:ea typeface="Avenir"/>
                <a:cs typeface="Avenir"/>
                <a:sym typeface="Avenir"/>
              </a:rPr>
              <a:t>Split the group into small groups and ask participants to draft a list of assets for each category (15 min).</a:t>
            </a: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5"/>
            </a:pPr>
            <a:r>
              <a:rPr b="0" i="0" lang="en-US" sz="2000" u="none" cap="none" strike="noStrike">
                <a:solidFill>
                  <a:srgbClr val="595959"/>
                </a:solidFill>
                <a:latin typeface="Avenir"/>
                <a:ea typeface="Avenir"/>
                <a:cs typeface="Avenir"/>
                <a:sym typeface="Avenir"/>
              </a:rPr>
              <a:t>Regroup all the participants and ask one person from each group to share their 3 lists of assets (one for each category). Write down in the flipchart. </a:t>
            </a: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5"/>
            </a:pPr>
            <a:r>
              <a:rPr b="0" i="0" lang="en-US" sz="2000" u="none" cap="none" strike="noStrike">
                <a:solidFill>
                  <a:srgbClr val="595959"/>
                </a:solidFill>
                <a:latin typeface="Avenir"/>
                <a:ea typeface="Avenir"/>
                <a:cs typeface="Avenir"/>
                <a:sym typeface="Avenir"/>
              </a:rPr>
              <a:t>Split participants in groups again. Give each group a big sheet of paper and colored markers and/or colored sticky notes. </a:t>
            </a: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p:txBody>
      </p:sp>
      <p:sp>
        <p:nvSpPr>
          <p:cNvPr id="441" name="Google Shape;441;p11"/>
          <p:cNvSpPr txBox="1"/>
          <p:nvPr/>
        </p:nvSpPr>
        <p:spPr>
          <a:xfrm>
            <a:off x="7395593" y="2755105"/>
            <a:ext cx="6398794" cy="55707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Explain that each group is going to draw a map of the community indicating the main access roads as well as the assets identified previously.</a:t>
            </a: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 Regroup all the participants. Display all the maps on the wall and encourage individuals to walk around the room to see the maps that have been produced by each group. </a:t>
            </a: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Regroup the participants and ask them to comment on the other groups’ maps.</a:t>
            </a: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30200" lvl="0" marL="45720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45" name="Shape 445"/>
        <p:cNvGrpSpPr/>
        <p:nvPr/>
      </p:nvGrpSpPr>
      <p:grpSpPr>
        <a:xfrm>
          <a:off x="0" y="0"/>
          <a:ext cx="0" cy="0"/>
          <a:chOff x="0" y="0"/>
          <a:chExt cx="0" cy="0"/>
        </a:xfrm>
      </p:grpSpPr>
      <p:sp>
        <p:nvSpPr>
          <p:cNvPr id="446" name="Google Shape;446;p12"/>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47" name="Google Shape;447;p12"/>
          <p:cNvGrpSpPr/>
          <p:nvPr/>
        </p:nvGrpSpPr>
        <p:grpSpPr>
          <a:xfrm>
            <a:off x="0" y="1336296"/>
            <a:ext cx="438446" cy="830601"/>
            <a:chOff x="0" y="823811"/>
            <a:chExt cx="355196" cy="673460"/>
          </a:xfrm>
        </p:grpSpPr>
        <p:sp>
          <p:nvSpPr>
            <p:cNvPr id="448" name="Google Shape;448;p12"/>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49" name="Google Shape;449;p12"/>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50" name="Google Shape;450;p12"/>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51" name="Google Shape;451;p12"/>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52" name="Google Shape;452;p12"/>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53" name="Google Shape;453;p12"/>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54" name="Google Shape;454;p12"/>
          <p:cNvSpPr txBox="1"/>
          <p:nvPr/>
        </p:nvSpPr>
        <p:spPr>
          <a:xfrm>
            <a:off x="887784" y="3093063"/>
            <a:ext cx="5776058" cy="526297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11"/>
            </a:pPr>
            <a:r>
              <a:rPr b="0" i="0" lang="en-US" sz="2000" u="none" cap="none" strike="noStrike">
                <a:solidFill>
                  <a:srgbClr val="595959"/>
                </a:solidFill>
                <a:latin typeface="Avenir"/>
                <a:ea typeface="Avenir"/>
                <a:cs typeface="Avenir"/>
                <a:sym typeface="Avenir"/>
              </a:rPr>
              <a:t>Ask the participants to identify the resources of each person/group/institution and write them down on the flipchart.</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Influence on others</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Reliability, trust</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Good listener, caring</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Capacity to mobilize people</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Source of information</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Knowledge, experience</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Leadership</a:t>
            </a:r>
            <a:endParaRPr/>
          </a:p>
          <a:p>
            <a:pPr indent="-428625" lvl="0" marL="98901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Good localization (central, accessible)</a:t>
            </a:r>
            <a:endParaRPr/>
          </a:p>
          <a:p>
            <a:pPr indent="-330200" lvl="0" marL="45720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595959"/>
              </a:buClr>
              <a:buSzPts val="2000"/>
              <a:buFont typeface="Avenir"/>
              <a:buAutoNum type="arabicPeriod" startAt="11"/>
            </a:pPr>
            <a:r>
              <a:rPr b="0" i="0" lang="en-US" sz="2000" u="none" cap="none" strike="noStrike">
                <a:solidFill>
                  <a:srgbClr val="595959"/>
                </a:solidFill>
                <a:latin typeface="Avenir"/>
                <a:ea typeface="Avenir"/>
                <a:cs typeface="Avenir"/>
                <a:sym typeface="Avenir"/>
              </a:rPr>
              <a:t>After debriefing with your team, you can then draw a map of the community assets</a:t>
            </a:r>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pic>
        <p:nvPicPr>
          <p:cNvPr id="455" name="Google Shape;455;p12"/>
          <p:cNvPicPr preferRelativeResize="0"/>
          <p:nvPr/>
        </p:nvPicPr>
        <p:blipFill rotWithShape="1">
          <a:blip r:embed="rId4">
            <a:alphaModFix/>
          </a:blip>
          <a:srcRect b="0" l="0" r="0" t="0"/>
          <a:stretch/>
        </p:blipFill>
        <p:spPr>
          <a:xfrm>
            <a:off x="7456909" y="1389224"/>
            <a:ext cx="6540833" cy="6043489"/>
          </a:xfrm>
          <a:prstGeom prst="rect">
            <a:avLst/>
          </a:prstGeom>
          <a:noFill/>
          <a:ln>
            <a:noFill/>
          </a:ln>
        </p:spPr>
      </p:pic>
      <p:sp>
        <p:nvSpPr>
          <p:cNvPr id="456" name="Google Shape;456;p12"/>
          <p:cNvSpPr txBox="1"/>
          <p:nvPr/>
        </p:nvSpPr>
        <p:spPr>
          <a:xfrm>
            <a:off x="9462802" y="7311668"/>
            <a:ext cx="3169457" cy="5847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venir"/>
              <a:buNone/>
            </a:pPr>
            <a:r>
              <a:rPr b="0" i="0" lang="en-US" sz="1400" u="none" cap="none" strike="noStrike">
                <a:solidFill>
                  <a:srgbClr val="000000"/>
                </a:solidFill>
                <a:latin typeface="Avenir"/>
                <a:ea typeface="Avenir"/>
                <a:cs typeface="Avenir"/>
                <a:sym typeface="Avenir"/>
              </a:rPr>
              <a:t>Resource: Brighter Futures Together</a:t>
            </a:r>
            <a:endParaRPr b="0" i="0" sz="1400" u="none" cap="none" strike="noStrike">
              <a:solidFill>
                <a:srgbClr val="000000"/>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60" name="Shape 460"/>
        <p:cNvGrpSpPr/>
        <p:nvPr/>
      </p:nvGrpSpPr>
      <p:grpSpPr>
        <a:xfrm>
          <a:off x="0" y="0"/>
          <a:ext cx="0" cy="0"/>
          <a:chOff x="0" y="0"/>
          <a:chExt cx="0" cy="0"/>
        </a:xfrm>
      </p:grpSpPr>
      <p:sp>
        <p:nvSpPr>
          <p:cNvPr id="461" name="Google Shape;461;p13"/>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2" name="Google Shape;462;p13"/>
          <p:cNvSpPr txBox="1"/>
          <p:nvPr>
            <p:ph type="title"/>
          </p:nvPr>
        </p:nvSpPr>
        <p:spPr>
          <a:xfrm>
            <a:off x="727738" y="1055955"/>
            <a:ext cx="5629471" cy="1391284"/>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97972"/>
              <a:buFont typeface="Inter"/>
              <a:buNone/>
            </a:pPr>
            <a:br>
              <a:rPr lang="en-US">
                <a:solidFill>
                  <a:schemeClr val="lt1"/>
                </a:solidFill>
                <a:latin typeface="Calibri"/>
                <a:ea typeface="Calibri"/>
                <a:cs typeface="Calibri"/>
                <a:sym typeface="Calibri"/>
              </a:rPr>
            </a:br>
            <a:br>
              <a:rPr lang="en-US">
                <a:solidFill>
                  <a:schemeClr val="lt1"/>
                </a:solidFill>
                <a:latin typeface="Calibri"/>
                <a:ea typeface="Calibri"/>
                <a:cs typeface="Calibri"/>
                <a:sym typeface="Calibri"/>
              </a:rPr>
            </a:br>
            <a:r>
              <a:rPr b="1" lang="en-US" sz="3800">
                <a:solidFill>
                  <a:schemeClr val="dk1"/>
                </a:solidFill>
                <a:latin typeface="Calibri"/>
                <a:ea typeface="Calibri"/>
                <a:cs typeface="Calibri"/>
                <a:sym typeface="Calibri"/>
              </a:rPr>
              <a:t> </a:t>
            </a:r>
            <a:endParaRPr/>
          </a:p>
        </p:txBody>
      </p:sp>
      <p:grpSp>
        <p:nvGrpSpPr>
          <p:cNvPr id="463" name="Google Shape;463;p13"/>
          <p:cNvGrpSpPr/>
          <p:nvPr/>
        </p:nvGrpSpPr>
        <p:grpSpPr>
          <a:xfrm>
            <a:off x="0" y="1336296"/>
            <a:ext cx="438446" cy="830601"/>
            <a:chOff x="0" y="823811"/>
            <a:chExt cx="355196" cy="673460"/>
          </a:xfrm>
        </p:grpSpPr>
        <p:sp>
          <p:nvSpPr>
            <p:cNvPr id="464" name="Google Shape;464;p13"/>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5" name="Google Shape;465;p13"/>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66" name="Google Shape;466;p13"/>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7" name="Google Shape;467;p13"/>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68" name="Google Shape;468;p13"/>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69" name="Google Shape;469;p13"/>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70" name="Google Shape;470;p13"/>
          <p:cNvSpPr txBox="1"/>
          <p:nvPr/>
        </p:nvSpPr>
        <p:spPr>
          <a:xfrm>
            <a:off x="951641" y="1389224"/>
            <a:ext cx="4454879" cy="523220"/>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1"/>
              </a:buClr>
              <a:buSzPts val="2800"/>
              <a:buFont typeface="Avenir"/>
              <a:buNone/>
            </a:pPr>
            <a:r>
              <a:rPr b="0" i="0" lang="en-US" sz="2800" u="none" cap="none" strike="noStrike">
                <a:solidFill>
                  <a:schemeClr val="lt1"/>
                </a:solidFill>
                <a:latin typeface="Avenir"/>
                <a:ea typeface="Avenir"/>
                <a:cs typeface="Avenir"/>
                <a:sym typeface="Avenir"/>
              </a:rPr>
              <a:t>Workshop 2 </a:t>
            </a:r>
            <a:endParaRPr b="0" i="0" sz="1800" u="none" cap="none" strike="noStrike">
              <a:solidFill>
                <a:schemeClr val="lt1"/>
              </a:solidFill>
              <a:latin typeface="Avenir"/>
              <a:ea typeface="Avenir"/>
              <a:cs typeface="Avenir"/>
              <a:sym typeface="Avenir"/>
            </a:endParaRPr>
          </a:p>
        </p:txBody>
      </p:sp>
      <p:sp>
        <p:nvSpPr>
          <p:cNvPr id="471" name="Google Shape;471;p13"/>
          <p:cNvSpPr txBox="1"/>
          <p:nvPr/>
        </p:nvSpPr>
        <p:spPr>
          <a:xfrm>
            <a:off x="801425" y="2985299"/>
            <a:ext cx="4802523" cy="1415772"/>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Methodology </a:t>
            </a: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Questions &amp; answers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Brainstorming</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Mapping</a:t>
            </a:r>
            <a:endParaRPr b="0" i="0" sz="2000" u="none" cap="none" strike="noStrike">
              <a:solidFill>
                <a:srgbClr val="595959"/>
              </a:solidFill>
              <a:latin typeface="Avenir"/>
              <a:ea typeface="Avenir"/>
              <a:cs typeface="Avenir"/>
              <a:sym typeface="Aveni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472" name="Google Shape;472;p13"/>
          <p:cNvSpPr txBox="1"/>
          <p:nvPr/>
        </p:nvSpPr>
        <p:spPr>
          <a:xfrm>
            <a:off x="820964" y="4427201"/>
            <a:ext cx="5684262" cy="1415772"/>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Material </a:t>
            </a: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Flipchart/A5 paper</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Colored marker pens (or different color sticky notes)</a:t>
            </a: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sp>
        <p:nvSpPr>
          <p:cNvPr id="473" name="Google Shape;473;p13"/>
          <p:cNvSpPr txBox="1"/>
          <p:nvPr/>
        </p:nvSpPr>
        <p:spPr>
          <a:xfrm>
            <a:off x="7524749" y="3274601"/>
            <a:ext cx="6358044" cy="954107"/>
          </a:xfrm>
          <a:prstGeom prst="rect">
            <a:avLst/>
          </a:prstGeom>
          <a:noFill/>
          <a:ln>
            <a:noFill/>
          </a:ln>
        </p:spPr>
        <p:txBody>
          <a:bodyPr anchorCtr="0" anchor="t" bIns="45700" lIns="91425" spcFirstLastPara="1" rIns="91425" wrap="square" tIns="45700">
            <a:spAutoFit/>
          </a:bodyPr>
          <a:lstStyle/>
          <a:p>
            <a:pPr indent="-681038" lvl="0" marL="681038" marR="0" rtl="0" algn="just">
              <a:lnSpc>
                <a:spcPct val="100000"/>
              </a:lnSpc>
              <a:spcBef>
                <a:spcPts val="0"/>
              </a:spcBef>
              <a:spcAft>
                <a:spcPts val="0"/>
              </a:spcAft>
              <a:buClr>
                <a:srgbClr val="595959"/>
              </a:buClr>
              <a:buSzPts val="2000"/>
              <a:buFont typeface="Avenir"/>
              <a:buAutoNum type="arabicPeriod"/>
            </a:pPr>
            <a:r>
              <a:rPr b="0" i="0" lang="en-US" sz="2000" u="none" cap="none" strike="noStrike">
                <a:solidFill>
                  <a:srgbClr val="595959"/>
                </a:solidFill>
                <a:latin typeface="Avenir"/>
                <a:ea typeface="Avenir"/>
                <a:cs typeface="Avenir"/>
                <a:sym typeface="Avenir"/>
              </a:rPr>
              <a:t>Define the geographical boundaries of the mapping.</a:t>
            </a:r>
            <a:endParaRPr/>
          </a:p>
          <a:p>
            <a:pPr indent="-579438" lvl="0" marL="681038" marR="0" rtl="0" algn="just">
              <a:lnSpc>
                <a:spcPct val="100000"/>
              </a:lnSpc>
              <a:spcBef>
                <a:spcPts val="0"/>
              </a:spcBef>
              <a:spcAft>
                <a:spcPts val="0"/>
              </a:spcAft>
              <a:buClr>
                <a:srgbClr val="000000"/>
              </a:buClr>
              <a:buSzPts val="1600"/>
              <a:buFont typeface="Calibri"/>
              <a:buNone/>
            </a:pPr>
            <a:r>
              <a:t/>
            </a:r>
            <a:endParaRPr b="0" i="0" sz="1600" u="none" cap="none" strike="noStrike">
              <a:solidFill>
                <a:srgbClr val="595959"/>
              </a:solidFill>
              <a:latin typeface="Avenir"/>
              <a:ea typeface="Avenir"/>
              <a:cs typeface="Avenir"/>
              <a:sym typeface="Avenir"/>
            </a:endParaRPr>
          </a:p>
        </p:txBody>
      </p:sp>
      <p:sp>
        <p:nvSpPr>
          <p:cNvPr id="474" name="Google Shape;474;p13"/>
          <p:cNvSpPr txBox="1"/>
          <p:nvPr/>
        </p:nvSpPr>
        <p:spPr>
          <a:xfrm>
            <a:off x="7483999" y="4277856"/>
            <a:ext cx="6398794" cy="2800767"/>
          </a:xfrm>
          <a:prstGeom prst="rect">
            <a:avLst/>
          </a:prstGeom>
          <a:noFill/>
          <a:ln>
            <a:noFill/>
          </a:ln>
        </p:spPr>
        <p:txBody>
          <a:bodyPr anchorCtr="0" anchor="t" bIns="45700" lIns="91425" spcFirstLastPara="1" rIns="91425" wrap="square" tIns="45700">
            <a:spAutoFit/>
          </a:bodyPr>
          <a:lstStyle/>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Identify the individuals in the community that will take part of the mapping process.</a:t>
            </a:r>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Start with an ice breaker.</a:t>
            </a:r>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Explain the purpose of the workshop to participants: identifying key actors and resources in the community. </a:t>
            </a:r>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sp>
        <p:nvSpPr>
          <p:cNvPr id="475" name="Google Shape;475;p13"/>
          <p:cNvSpPr txBox="1"/>
          <p:nvPr/>
        </p:nvSpPr>
        <p:spPr>
          <a:xfrm>
            <a:off x="727738" y="5791703"/>
            <a:ext cx="5842878" cy="22467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Key points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listen to others and their views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observe interactions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avoid telling people what to do</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don’t interrupt</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encourage silent participants to share their ideas and views</a:t>
            </a:r>
            <a:endParaRPr b="0" i="0" sz="2000" u="none" cap="none" strike="noStrike">
              <a:solidFill>
                <a:srgbClr val="595959"/>
              </a:solidFill>
              <a:latin typeface="Avenir"/>
              <a:ea typeface="Avenir"/>
              <a:cs typeface="Avenir"/>
              <a:sym typeface="Aveni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79" name="Shape 479"/>
        <p:cNvGrpSpPr/>
        <p:nvPr/>
      </p:nvGrpSpPr>
      <p:grpSpPr>
        <a:xfrm>
          <a:off x="0" y="0"/>
          <a:ext cx="0" cy="0"/>
          <a:chOff x="0" y="0"/>
          <a:chExt cx="0" cy="0"/>
        </a:xfrm>
      </p:grpSpPr>
      <p:sp>
        <p:nvSpPr>
          <p:cNvPr id="480" name="Google Shape;480;p14"/>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81" name="Google Shape;481;p14"/>
          <p:cNvGrpSpPr/>
          <p:nvPr/>
        </p:nvGrpSpPr>
        <p:grpSpPr>
          <a:xfrm>
            <a:off x="0" y="1336296"/>
            <a:ext cx="438446" cy="830601"/>
            <a:chOff x="0" y="823811"/>
            <a:chExt cx="355196" cy="673460"/>
          </a:xfrm>
        </p:grpSpPr>
        <p:sp>
          <p:nvSpPr>
            <p:cNvPr id="482" name="Google Shape;482;p14"/>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3" name="Google Shape;483;p14"/>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84" name="Google Shape;484;p14"/>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5" name="Google Shape;485;p14"/>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86" name="Google Shape;486;p14"/>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7" name="Google Shape;487;p14"/>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88" name="Google Shape;488;p14"/>
          <p:cNvSpPr txBox="1"/>
          <p:nvPr/>
        </p:nvSpPr>
        <p:spPr>
          <a:xfrm>
            <a:off x="343527" y="3193305"/>
            <a:ext cx="6013682" cy="1908215"/>
          </a:xfrm>
          <a:prstGeom prst="rect">
            <a:avLst/>
          </a:prstGeom>
          <a:noFill/>
          <a:ln>
            <a:noFill/>
          </a:ln>
        </p:spPr>
        <p:txBody>
          <a:bodyPr anchorCtr="0" anchor="t" bIns="45700" lIns="91425" spcFirstLastPara="1" rIns="91425" wrap="square" tIns="45700">
            <a:spAutoFit/>
          </a:bodyPr>
          <a:lstStyle/>
          <a:p>
            <a:pPr indent="-355600" lvl="0" marL="35560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5. Draw on a flipchart a large circle which represents their community. </a:t>
            </a:r>
            <a:endParaRPr/>
          </a:p>
          <a:p>
            <a:pPr indent="-355600" lvl="0" marL="35560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55600" lvl="0" marL="35560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6. Have colored cards ready and brainstorm together and list the answers</a:t>
            </a:r>
            <a:endParaRPr b="0" i="0" sz="2000" u="none" cap="none" strike="noStrike">
              <a:solidFill>
                <a:srgbClr val="595959"/>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89" name="Google Shape;489;p14"/>
          <p:cNvSpPr txBox="1"/>
          <p:nvPr/>
        </p:nvSpPr>
        <p:spPr>
          <a:xfrm>
            <a:off x="781973" y="5101520"/>
            <a:ext cx="5918763" cy="3416320"/>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From whom the household gets information from and who they pass information to; </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and/or groups who make important decisions in the community / on behalf of the community; </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and institutions providing care and advice to people about health and sanitation, as well as other relevant services;</a:t>
            </a:r>
            <a:endParaRPr/>
          </a:p>
          <a:p>
            <a:pPr indent="-228600" lvl="0" marL="342900" marR="0" rtl="0" algn="l">
              <a:lnSpc>
                <a:spcPct val="100000"/>
              </a:lnSpc>
              <a:spcBef>
                <a:spcPts val="0"/>
              </a:spcBef>
              <a:spcAft>
                <a:spcPts val="0"/>
              </a:spcAft>
              <a:buClr>
                <a:srgbClr val="000000"/>
              </a:buClr>
              <a:buSzPts val="1800"/>
              <a:buFont typeface="Noto Sans Symbols"/>
              <a:buNone/>
            </a:pPr>
            <a:r>
              <a:t/>
            </a:r>
            <a:endParaRPr b="0" i="0" sz="18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490" name="Google Shape;490;p14"/>
          <p:cNvSpPr txBox="1"/>
          <p:nvPr/>
        </p:nvSpPr>
        <p:spPr>
          <a:xfrm>
            <a:off x="7178173" y="1596136"/>
            <a:ext cx="6943659" cy="6186309"/>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and/or groups they call when there is a conflict/problem between different households/neighboring blocks/villages, etc.; </a:t>
            </a:r>
            <a:endParaRPr b="0" i="0" sz="1800" u="none" cap="none" strike="noStrike">
              <a:solidFill>
                <a:srgbClr val="595959"/>
              </a:solidFill>
              <a:latin typeface="Avenir"/>
              <a:ea typeface="Avenir"/>
              <a:cs typeface="Avenir"/>
              <a:sym typeface="Aveni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People they go to when they need specific advice (for example on maternal health or childcare);   </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 and services caring for others in the community, (schools, health workers, care of the elderly, healers, religious leaders, etc.); </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People who work with community groups (youth groups, religious groups, civil society organizations, etc.); </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Individuals, businesses, mosques, churches and markets that draw large numbers of people across the community;</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People who are influential in social media;</a:t>
            </a:r>
            <a:endParaRPr/>
          </a:p>
          <a:p>
            <a:pPr indent="-2286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1800"/>
              <a:buFont typeface="Arial"/>
              <a:buChar char="•"/>
            </a:pPr>
            <a:r>
              <a:rPr b="0" i="0" lang="en-US" sz="1800" u="none" cap="none" strike="noStrike">
                <a:solidFill>
                  <a:srgbClr val="595959"/>
                </a:solidFill>
                <a:latin typeface="Avenir"/>
                <a:ea typeface="Avenir"/>
                <a:cs typeface="Avenir"/>
                <a:sym typeface="Avenir"/>
              </a:rPr>
              <a:t>Institutions, organizations, or others who respond in emergencies and provide urgent information. </a:t>
            </a:r>
            <a:endParaRPr b="0" i="0" sz="18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94" name="Shape 494"/>
        <p:cNvGrpSpPr/>
        <p:nvPr/>
      </p:nvGrpSpPr>
      <p:grpSpPr>
        <a:xfrm>
          <a:off x="0" y="0"/>
          <a:ext cx="0" cy="0"/>
          <a:chOff x="0" y="0"/>
          <a:chExt cx="0" cy="0"/>
        </a:xfrm>
      </p:grpSpPr>
      <p:sp>
        <p:nvSpPr>
          <p:cNvPr id="495" name="Google Shape;495;p15"/>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96" name="Google Shape;496;p15"/>
          <p:cNvGrpSpPr/>
          <p:nvPr/>
        </p:nvGrpSpPr>
        <p:grpSpPr>
          <a:xfrm>
            <a:off x="0" y="1336296"/>
            <a:ext cx="438446" cy="830601"/>
            <a:chOff x="0" y="823811"/>
            <a:chExt cx="355196" cy="673460"/>
          </a:xfrm>
        </p:grpSpPr>
        <p:sp>
          <p:nvSpPr>
            <p:cNvPr id="497" name="Google Shape;497;p15"/>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98" name="Google Shape;498;p15"/>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99" name="Google Shape;499;p15"/>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00" name="Google Shape;500;p15"/>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501" name="Google Shape;501;p15"/>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02" name="Google Shape;502;p15"/>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03" name="Google Shape;503;p15"/>
          <p:cNvSpPr txBox="1"/>
          <p:nvPr/>
        </p:nvSpPr>
        <p:spPr>
          <a:xfrm>
            <a:off x="578481" y="3170420"/>
            <a:ext cx="6109334" cy="4093428"/>
          </a:xfrm>
          <a:prstGeom prst="rect">
            <a:avLst/>
          </a:prstGeom>
          <a:noFill/>
          <a:ln>
            <a:noFill/>
          </a:ln>
        </p:spPr>
        <p:txBody>
          <a:bodyPr anchorCtr="0" anchor="t" bIns="45700" lIns="91425" spcFirstLastPara="1" rIns="91425" wrap="square" tIns="45700">
            <a:spAutoFit/>
          </a:bodyPr>
          <a:lstStyle/>
          <a:p>
            <a:pPr indent="-477838" lvl="0" marL="53975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7. Split participants into two groups and distribute for each one the colored cards. Or provide flipchart and markers and ask them to draw the circles. </a:t>
            </a:r>
            <a:endParaRPr/>
          </a:p>
          <a:p>
            <a:pPr indent="-477838" lvl="0" marL="53975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77838" lvl="0" marL="539750" marR="0" rtl="0" algn="just">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Ask them now to draw a big circle which represents themselves/their community.</a:t>
            </a:r>
            <a:endParaRPr/>
          </a:p>
          <a:p>
            <a:pPr indent="-350838" lvl="0" marL="53975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477838" lvl="0" marL="539750" marR="0" rtl="0" algn="just">
              <a:lnSpc>
                <a:spcPct val="100000"/>
              </a:lnSpc>
              <a:spcBef>
                <a:spcPts val="0"/>
              </a:spcBef>
              <a:spcAft>
                <a:spcPts val="0"/>
              </a:spcAft>
              <a:buClr>
                <a:srgbClr val="595959"/>
              </a:buClr>
              <a:buSzPts val="2000"/>
              <a:buFont typeface="Avenir"/>
              <a:buAutoNum type="arabicPeriod" startAt="8"/>
            </a:pPr>
            <a:r>
              <a:rPr b="0" i="0" lang="en-US" sz="2000" u="none" cap="none" strike="noStrike">
                <a:solidFill>
                  <a:srgbClr val="595959"/>
                </a:solidFill>
                <a:latin typeface="Avenir"/>
                <a:ea typeface="Avenir"/>
                <a:cs typeface="Avenir"/>
                <a:sym typeface="Avenir"/>
              </a:rPr>
              <a:t>Ask them which person/structure is the most important for them? They should draw the most important ones as a big circle in the middle of the community circle. And so on.</a:t>
            </a:r>
            <a:endParaRPr/>
          </a:p>
          <a:p>
            <a:pPr indent="-350838" lvl="0" marL="53975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p:txBody>
      </p:sp>
      <p:pic>
        <p:nvPicPr>
          <p:cNvPr id="504" name="Google Shape;504;p15"/>
          <p:cNvPicPr preferRelativeResize="0"/>
          <p:nvPr/>
        </p:nvPicPr>
        <p:blipFill rotWithShape="1">
          <a:blip r:embed="rId4">
            <a:alphaModFix/>
          </a:blip>
          <a:srcRect b="0" l="0" r="0" t="0"/>
          <a:stretch/>
        </p:blipFill>
        <p:spPr>
          <a:xfrm>
            <a:off x="7249716" y="1055955"/>
            <a:ext cx="7028081" cy="5061375"/>
          </a:xfrm>
          <a:prstGeom prst="rect">
            <a:avLst/>
          </a:prstGeom>
          <a:noFill/>
          <a:ln>
            <a:noFill/>
          </a:ln>
        </p:spPr>
      </p:pic>
      <p:sp>
        <p:nvSpPr>
          <p:cNvPr id="505" name="Google Shape;505;p15"/>
          <p:cNvSpPr txBox="1"/>
          <p:nvPr/>
        </p:nvSpPr>
        <p:spPr>
          <a:xfrm>
            <a:off x="7753520" y="6235308"/>
            <a:ext cx="6373698"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95959"/>
              </a:buClr>
              <a:buSzPts val="1200"/>
              <a:buFont typeface="Avenir"/>
              <a:buNone/>
            </a:pPr>
            <a:r>
              <a:rPr b="0" i="0" lang="en-US" sz="1200" u="none" cap="none" strike="noStrike">
                <a:solidFill>
                  <a:srgbClr val="595959"/>
                </a:solidFill>
                <a:latin typeface="Avenir"/>
                <a:ea typeface="Avenir"/>
                <a:cs typeface="Avenir"/>
                <a:sym typeface="Avenir"/>
              </a:rPr>
              <a:t>Source: OXFAM. Community Based Volunteer Training. Rohingya Response. 2017.</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9" name="Shape 509"/>
        <p:cNvGrpSpPr/>
        <p:nvPr/>
      </p:nvGrpSpPr>
      <p:grpSpPr>
        <a:xfrm>
          <a:off x="0" y="0"/>
          <a:ext cx="0" cy="0"/>
          <a:chOff x="0" y="0"/>
          <a:chExt cx="0" cy="0"/>
        </a:xfrm>
      </p:grpSpPr>
      <p:sp>
        <p:nvSpPr>
          <p:cNvPr id="510" name="Google Shape;510;p16"/>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511" name="Google Shape;511;p16"/>
          <p:cNvGrpSpPr/>
          <p:nvPr/>
        </p:nvGrpSpPr>
        <p:grpSpPr>
          <a:xfrm>
            <a:off x="0" y="1336296"/>
            <a:ext cx="438446" cy="830601"/>
            <a:chOff x="0" y="823811"/>
            <a:chExt cx="355196" cy="673460"/>
          </a:xfrm>
        </p:grpSpPr>
        <p:sp>
          <p:nvSpPr>
            <p:cNvPr id="512" name="Google Shape;512;p16"/>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3" name="Google Shape;513;p16"/>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514" name="Google Shape;514;p16"/>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5" name="Google Shape;515;p16"/>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516" name="Google Shape;516;p16"/>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7" name="Google Shape;517;p16"/>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18" name="Google Shape;518;p16"/>
          <p:cNvSpPr txBox="1"/>
          <p:nvPr/>
        </p:nvSpPr>
        <p:spPr>
          <a:xfrm>
            <a:off x="589668" y="4016393"/>
            <a:ext cx="5536245" cy="249299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AutoNum type="arabicPeriod" startAt="10"/>
            </a:pPr>
            <a:r>
              <a:rPr b="0" i="0" lang="en-US" sz="2000" u="none" cap="none" strike="noStrike">
                <a:solidFill>
                  <a:srgbClr val="595959"/>
                </a:solidFill>
                <a:latin typeface="Avenir"/>
                <a:ea typeface="Avenir"/>
                <a:cs typeface="Avenir"/>
                <a:sym typeface="Avenir"/>
              </a:rPr>
              <a:t>Identify key actions that you think will be part of the response and pick one or two topics and see who of those groups/individuals can help them and what would be their role/action? </a:t>
            </a:r>
            <a:endParaRPr/>
          </a:p>
          <a:p>
            <a:pPr indent="0" lvl="0" marL="0"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595959"/>
              </a:solidFill>
              <a:latin typeface="Avenir"/>
              <a:ea typeface="Avenir"/>
              <a:cs typeface="Avenir"/>
              <a:sym typeface="Avenir"/>
            </a:endParaRPr>
          </a:p>
          <a:p>
            <a:pPr indent="-457200" lvl="0" marL="45720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19" name="Google Shape;519;p16"/>
          <p:cNvSpPr txBox="1"/>
          <p:nvPr/>
        </p:nvSpPr>
        <p:spPr>
          <a:xfrm>
            <a:off x="7086377" y="3177021"/>
            <a:ext cx="7142159" cy="3724096"/>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 Possible topics of discussion might be:</a:t>
            </a: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Conducting qualitative and quantitative research (asking questions to the community, passing out surveys)</a:t>
            </a:r>
            <a:endParaRPr b="0" i="0" sz="2000" u="none" cap="none" strike="noStrike">
              <a:solidFill>
                <a:srgbClr val="595959"/>
              </a:solidFill>
              <a:latin typeface="Avenir"/>
              <a:ea typeface="Avenir"/>
              <a:cs typeface="Avenir"/>
              <a:sym typeface="Aveni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Passing on information on health care </a:t>
            </a:r>
            <a:endParaRPr b="0" i="0" sz="2000" u="none" cap="none" strike="noStrike">
              <a:solidFill>
                <a:srgbClr val="595959"/>
              </a:solidFill>
              <a:latin typeface="Avenir"/>
              <a:ea typeface="Avenir"/>
              <a:cs typeface="Avenir"/>
              <a:sym typeface="Aveni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Passing on information on burial procedures</a:t>
            </a:r>
            <a:endParaRPr b="0" i="0" sz="2000" u="none" cap="none" strike="noStrike">
              <a:solidFill>
                <a:srgbClr val="595959"/>
              </a:solidFill>
              <a:latin typeface="Avenir"/>
              <a:ea typeface="Avenir"/>
              <a:cs typeface="Avenir"/>
              <a:sym typeface="Aveni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Training community in healthy habits</a:t>
            </a:r>
            <a:endParaRPr b="0" i="0" sz="2000" u="none" cap="none" strike="noStrike">
              <a:solidFill>
                <a:srgbClr val="595959"/>
              </a:solidFill>
              <a:latin typeface="Avenir"/>
              <a:ea typeface="Avenir"/>
              <a:cs typeface="Avenir"/>
              <a:sym typeface="Aveni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Distributing hygiene goods</a:t>
            </a:r>
            <a:endParaRPr b="0" i="0" sz="2000" u="none" cap="none" strike="noStrike">
              <a:solidFill>
                <a:srgbClr val="595959"/>
              </a:solidFill>
              <a:latin typeface="Avenir"/>
              <a:ea typeface="Avenir"/>
              <a:cs typeface="Avenir"/>
              <a:sym typeface="Aveni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Distributing pills or any other type of medicine </a:t>
            </a:r>
            <a:endParaRPr b="0" i="0" sz="2000" u="none" cap="none" strike="noStrike">
              <a:solidFill>
                <a:srgbClr val="595959"/>
              </a:solidFill>
              <a:latin typeface="Avenir"/>
              <a:ea typeface="Avenir"/>
              <a:cs typeface="Avenir"/>
              <a:sym typeface="Aveni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Contact tracing</a:t>
            </a:r>
            <a:endParaRPr/>
          </a:p>
          <a:p>
            <a:pPr indent="-249237" lvl="0" marL="893763"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Vaccination</a:t>
            </a:r>
            <a:endParaRPr b="0" i="0" sz="2000" u="none" cap="none" strike="noStrike">
              <a:solidFill>
                <a:srgbClr val="595959"/>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23" name="Shape 523"/>
        <p:cNvGrpSpPr/>
        <p:nvPr/>
      </p:nvGrpSpPr>
      <p:grpSpPr>
        <a:xfrm>
          <a:off x="0" y="0"/>
          <a:ext cx="0" cy="0"/>
          <a:chOff x="0" y="0"/>
          <a:chExt cx="0" cy="0"/>
        </a:xfrm>
      </p:grpSpPr>
      <p:sp>
        <p:nvSpPr>
          <p:cNvPr id="524" name="Google Shape;524;p17"/>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25" name="Google Shape;525;p17"/>
          <p:cNvSpPr txBox="1"/>
          <p:nvPr>
            <p:ph type="title"/>
          </p:nvPr>
        </p:nvSpPr>
        <p:spPr>
          <a:xfrm>
            <a:off x="727738" y="1055955"/>
            <a:ext cx="5629471" cy="1391284"/>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97972"/>
              <a:buFont typeface="Inter"/>
              <a:buNone/>
            </a:pPr>
            <a:br>
              <a:rPr lang="en-US">
                <a:solidFill>
                  <a:schemeClr val="lt1"/>
                </a:solidFill>
                <a:latin typeface="Calibri"/>
                <a:ea typeface="Calibri"/>
                <a:cs typeface="Calibri"/>
                <a:sym typeface="Calibri"/>
              </a:rPr>
            </a:br>
            <a:br>
              <a:rPr lang="en-US">
                <a:solidFill>
                  <a:schemeClr val="lt1"/>
                </a:solidFill>
                <a:latin typeface="Calibri"/>
                <a:ea typeface="Calibri"/>
                <a:cs typeface="Calibri"/>
                <a:sym typeface="Calibri"/>
              </a:rPr>
            </a:br>
            <a:r>
              <a:rPr b="1" lang="en-US" sz="3800">
                <a:solidFill>
                  <a:schemeClr val="dk1"/>
                </a:solidFill>
                <a:latin typeface="Calibri"/>
                <a:ea typeface="Calibri"/>
                <a:cs typeface="Calibri"/>
                <a:sym typeface="Calibri"/>
              </a:rPr>
              <a:t> </a:t>
            </a:r>
            <a:endParaRPr/>
          </a:p>
        </p:txBody>
      </p:sp>
      <p:grpSp>
        <p:nvGrpSpPr>
          <p:cNvPr id="526" name="Google Shape;526;p17"/>
          <p:cNvGrpSpPr/>
          <p:nvPr/>
        </p:nvGrpSpPr>
        <p:grpSpPr>
          <a:xfrm>
            <a:off x="0" y="1336296"/>
            <a:ext cx="438446" cy="830601"/>
            <a:chOff x="0" y="823811"/>
            <a:chExt cx="355196" cy="673460"/>
          </a:xfrm>
        </p:grpSpPr>
        <p:sp>
          <p:nvSpPr>
            <p:cNvPr id="527" name="Google Shape;527;p17"/>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28" name="Google Shape;528;p17"/>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529" name="Google Shape;529;p17"/>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30" name="Google Shape;530;p17"/>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531" name="Google Shape;531;p17"/>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32" name="Google Shape;532;p17"/>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533" name="Google Shape;533;p17"/>
          <p:cNvSpPr txBox="1"/>
          <p:nvPr/>
        </p:nvSpPr>
        <p:spPr>
          <a:xfrm>
            <a:off x="1099658" y="1394957"/>
            <a:ext cx="3822123" cy="123110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1"/>
              </a:buClr>
              <a:buSzPts val="2800"/>
              <a:buFont typeface="Calibri"/>
              <a:buNone/>
            </a:pPr>
            <a:r>
              <a:rPr b="0" i="0" lang="en-US" sz="2800" u="none" cap="none" strike="noStrike">
                <a:solidFill>
                  <a:schemeClr val="lt1"/>
                </a:solidFill>
                <a:latin typeface="Calibri"/>
                <a:ea typeface="Calibri"/>
                <a:cs typeface="Calibri"/>
                <a:sym typeface="Calibri"/>
              </a:rPr>
              <a:t>Follow-up on the workshops</a:t>
            </a: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534" name="Google Shape;534;p17"/>
          <p:cNvSpPr txBox="1"/>
          <p:nvPr/>
        </p:nvSpPr>
        <p:spPr>
          <a:xfrm>
            <a:off x="775684" y="3034895"/>
            <a:ext cx="5629471" cy="3785652"/>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42900" lvl="0" marL="342900" marR="0" rtl="0" algn="just">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Cross analyze the findings of your community asset map with</a:t>
            </a:r>
            <a:endParaRPr/>
          </a:p>
          <a:p>
            <a:pPr indent="-342899" lvl="0" marL="579438" marR="0" rtl="0" algn="just">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Socio-anthropological research on the communities’ cultural and social habits </a:t>
            </a:r>
            <a:endParaRPr/>
          </a:p>
          <a:p>
            <a:pPr indent="-342899" lvl="0" marL="579438" marR="0" rtl="0" algn="just">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Literature on social mobilization and social and economical resilience in the region</a:t>
            </a:r>
            <a:endParaRPr/>
          </a:p>
          <a:p>
            <a:pPr indent="-342899" lvl="0" marL="579438" marR="0" rtl="0" algn="just">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Any previous KAP studies conducted  within the community, specially if the community has faced other disease outbreaks</a:t>
            </a:r>
            <a:endParaRPr/>
          </a:p>
        </p:txBody>
      </p:sp>
      <p:sp>
        <p:nvSpPr>
          <p:cNvPr id="535" name="Google Shape;535;p17"/>
          <p:cNvSpPr txBox="1"/>
          <p:nvPr/>
        </p:nvSpPr>
        <p:spPr>
          <a:xfrm>
            <a:off x="7086377" y="3323896"/>
            <a:ext cx="6337815" cy="2246769"/>
          </a:xfrm>
          <a:prstGeom prst="rect">
            <a:avLst/>
          </a:prstGeom>
          <a:noFill/>
          <a:ln>
            <a:noFill/>
          </a:ln>
        </p:spPr>
        <p:txBody>
          <a:bodyPr anchorCtr="0" anchor="t" bIns="45700" lIns="91425" spcFirstLastPara="1" rIns="91425" wrap="square" tIns="45700">
            <a:spAutoFit/>
          </a:bodyPr>
          <a:lstStyle/>
          <a:p>
            <a:pPr indent="-342900" lvl="0" marL="342900" marR="0" rtl="0" algn="just">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When designing your response plan engage community assets </a:t>
            </a:r>
            <a:endParaRPr/>
          </a:p>
          <a:p>
            <a:pPr indent="0" lvl="0" marL="0" marR="0" rtl="0" algn="just">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342900" lvl="0" marL="342900" marR="0" rtl="0" algn="just">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Calibri"/>
                <a:ea typeface="Calibri"/>
                <a:cs typeface="Calibri"/>
                <a:sym typeface="Calibri"/>
              </a:rPr>
              <a:t>Follow up with the community : community dynamics may change, especially when confronted to emergency situations, humanitarian crisis and/or disease outbreaks.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p18"/>
          <p:cNvSpPr txBox="1"/>
          <p:nvPr/>
        </p:nvSpPr>
        <p:spPr>
          <a:xfrm>
            <a:off x="4824850" y="729604"/>
            <a:ext cx="9316820" cy="656846"/>
          </a:xfrm>
          <a:prstGeom prst="rect">
            <a:avLst/>
          </a:prstGeom>
          <a:noFill/>
          <a:ln>
            <a:noFill/>
          </a:ln>
        </p:spPr>
        <p:txBody>
          <a:bodyPr anchorCtr="0" anchor="t" bIns="0" lIns="0" spcFirstLastPara="1" rIns="0" wrap="square" tIns="0">
            <a:spAutoFit/>
          </a:bodyPr>
          <a:lstStyle/>
          <a:p>
            <a:pPr indent="-215900" lvl="0" marL="342900" marR="5080" rtl="0" algn="l">
              <a:lnSpc>
                <a:spcPct val="107200"/>
              </a:lnSpc>
              <a:spcBef>
                <a:spcPts val="0"/>
              </a:spcBef>
              <a:spcAft>
                <a:spcPts val="0"/>
              </a:spcAft>
              <a:buClr>
                <a:srgbClr val="FFFFFF"/>
              </a:buClr>
              <a:buSzPts val="2000"/>
              <a:buFont typeface="Noto Sans Symbols"/>
              <a:buNone/>
            </a:pPr>
            <a:r>
              <a:t/>
            </a:r>
            <a:endParaRPr b="0" i="0" sz="2000" u="none" cap="none" strike="noStrike">
              <a:solidFill>
                <a:srgbClr val="595959"/>
              </a:solidFill>
              <a:latin typeface="Calibri"/>
              <a:ea typeface="Calibri"/>
              <a:cs typeface="Calibri"/>
              <a:sym typeface="Calibri"/>
            </a:endParaRPr>
          </a:p>
          <a:p>
            <a:pPr indent="-215900" lvl="0" marL="342900"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595959"/>
              </a:solidFill>
              <a:latin typeface="Calibri"/>
              <a:ea typeface="Calibri"/>
              <a:cs typeface="Calibri"/>
              <a:sym typeface="Calibri"/>
            </a:endParaRPr>
          </a:p>
        </p:txBody>
      </p:sp>
      <p:cxnSp>
        <p:nvCxnSpPr>
          <p:cNvPr id="541" name="Google Shape;541;p18"/>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542" name="Google Shape;542;p18"/>
          <p:cNvSpPr/>
          <p:nvPr/>
        </p:nvSpPr>
        <p:spPr>
          <a:xfrm>
            <a:off x="378806" y="453797"/>
            <a:ext cx="4019995" cy="6889544"/>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2800"/>
              <a:buFont typeface="Calibri"/>
              <a:buNone/>
            </a:pPr>
            <a:r>
              <a:rPr b="1" i="0" lang="en-US" sz="2800" u="none" cap="none" strike="noStrike">
                <a:solidFill>
                  <a:schemeClr val="lt1"/>
                </a:solidFill>
                <a:latin typeface="Calibri"/>
                <a:ea typeface="Calibri"/>
                <a:cs typeface="Calibri"/>
                <a:sym typeface="Calibri"/>
              </a:rPr>
              <a:t> </a:t>
            </a:r>
            <a:endParaRPr b="1" i="0" sz="2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800"/>
              <a:buFont typeface="Calibri"/>
              <a:buNone/>
            </a:pPr>
            <a:r>
              <a:t/>
            </a:r>
            <a:endParaRPr b="1" i="0" sz="2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chemeClr val="lt1"/>
              </a:buClr>
              <a:buSzPts val="2800"/>
              <a:buFont typeface="Calibri"/>
              <a:buNone/>
            </a:pPr>
            <a:r>
              <a:rPr b="1" i="0" lang="en-US" sz="2800" u="none" cap="none" strike="noStrike">
                <a:solidFill>
                  <a:schemeClr val="lt1"/>
                </a:solidFill>
                <a:latin typeface="Calibri"/>
                <a:ea typeface="Calibri"/>
                <a:cs typeface="Calibri"/>
                <a:sym typeface="Calibri"/>
              </a:rPr>
              <a:t> </a:t>
            </a:r>
            <a:endParaRPr b="1" i="0" sz="2800" u="none" cap="none" strike="noStrike">
              <a:solidFill>
                <a:schemeClr val="lt1"/>
              </a:solidFill>
              <a:latin typeface="Calibri"/>
              <a:ea typeface="Calibri"/>
              <a:cs typeface="Calibri"/>
              <a:sym typeface="Calibri"/>
            </a:endParaRPr>
          </a:p>
        </p:txBody>
      </p:sp>
      <p:sp>
        <p:nvSpPr>
          <p:cNvPr id="543" name="Google Shape;543;p18"/>
          <p:cNvSpPr txBox="1"/>
          <p:nvPr/>
        </p:nvSpPr>
        <p:spPr>
          <a:xfrm>
            <a:off x="643318" y="1552642"/>
            <a:ext cx="3276600" cy="461024"/>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rgbClr val="FFFFFF"/>
              </a:buClr>
              <a:buSzPts val="2800"/>
              <a:buFont typeface="Avenir"/>
              <a:buNone/>
            </a:pPr>
            <a:r>
              <a:rPr b="0" i="0" lang="en-US" sz="2800" u="none" cap="none" strike="noStrike">
                <a:solidFill>
                  <a:srgbClr val="FFFFFF"/>
                </a:solidFill>
                <a:latin typeface="Avenir"/>
                <a:ea typeface="Avenir"/>
                <a:cs typeface="Avenir"/>
                <a:sym typeface="Avenir"/>
              </a:rPr>
              <a:t>References</a:t>
            </a:r>
            <a:endParaRPr b="0" i="0" sz="2800" u="none" cap="none" strike="noStrike">
              <a:solidFill>
                <a:srgbClr val="FFFFFF"/>
              </a:solidFill>
              <a:latin typeface="Avenir"/>
              <a:ea typeface="Avenir"/>
              <a:cs typeface="Avenir"/>
              <a:sym typeface="Avenir"/>
            </a:endParaRPr>
          </a:p>
        </p:txBody>
      </p:sp>
      <p:sp>
        <p:nvSpPr>
          <p:cNvPr id="544" name="Google Shape;544;p18"/>
          <p:cNvSpPr txBox="1"/>
          <p:nvPr/>
        </p:nvSpPr>
        <p:spPr>
          <a:xfrm>
            <a:off x="4398801" y="1552642"/>
            <a:ext cx="10650699" cy="4031871"/>
          </a:xfrm>
          <a:prstGeom prst="rect">
            <a:avLst/>
          </a:prstGeom>
          <a:noFill/>
          <a:ln>
            <a:noFill/>
          </a:ln>
        </p:spPr>
        <p:txBody>
          <a:bodyPr anchorCtr="0" anchor="t" bIns="45700" lIns="45700" spcFirstLastPara="1" rIns="45700" wrap="square" tIns="45700">
            <a:spAutoFit/>
          </a:bodyPr>
          <a:lstStyle/>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Croix Rouge. Guide Epidemologique. </a:t>
            </a:r>
            <a:endParaRPr/>
          </a:p>
          <a:p>
            <a:pPr indent="-342900" lvl="0" marL="342900" marR="0" rtl="0" algn="l">
              <a:lnSpc>
                <a:spcPct val="100000"/>
              </a:lnSpc>
              <a:spcBef>
                <a:spcPts val="0"/>
              </a:spcBef>
              <a:spcAft>
                <a:spcPts val="0"/>
              </a:spcAft>
              <a:buClr>
                <a:srgbClr val="595959"/>
              </a:buClr>
              <a:buSzPts val="2000"/>
              <a:buFont typeface="Courier New"/>
              <a:buChar char="o"/>
            </a:pPr>
            <a:r>
              <a:rPr b="0" i="0" lang="en-US" sz="2000" u="none" cap="none" strike="noStrike">
                <a:solidFill>
                  <a:srgbClr val="595959"/>
                </a:solidFill>
                <a:latin typeface="Avenir"/>
                <a:ea typeface="Avenir"/>
                <a:cs typeface="Avenir"/>
                <a:sym typeface="Avenir"/>
              </a:rPr>
              <a:t>DuBois M, Wake, C, Sturridge S, Bennett C</a:t>
            </a:r>
            <a:r>
              <a:rPr b="0" i="0" lang="en-US" sz="2000" u="none" cap="none" strike="noStrike">
                <a:solidFill>
                  <a:srgbClr val="000000"/>
                </a:solidFill>
                <a:latin typeface="Avenir"/>
                <a:ea typeface="Avenir"/>
                <a:cs typeface="Avenir"/>
                <a:sym typeface="Avenir"/>
              </a:rPr>
              <a:t>. </a:t>
            </a:r>
            <a:r>
              <a:rPr b="0" i="0" lang="en-US" sz="2000" u="sng" cap="none" strike="noStrike">
                <a:solidFill>
                  <a:srgbClr val="000000"/>
                </a:solidFill>
                <a:latin typeface="Avenir"/>
                <a:ea typeface="Avenir"/>
                <a:cs typeface="Avenir"/>
                <a:sym typeface="Avenir"/>
                <a:hlinkClick r:id="rId3">
                  <a:extLst>
                    <a:ext uri="{A12FA001-AC4F-418D-AE19-62706E023703}">
                      <ahyp:hlinkClr val="tx"/>
                    </a:ext>
                  </a:extLst>
                </a:hlinkClick>
              </a:rPr>
              <a:t>The Ebola response in West Africa: Exposing the politics and culture of international aid. HPG Working Paper</a:t>
            </a:r>
            <a:r>
              <a:rPr b="0" i="0" lang="en-US" sz="2000" u="none" cap="none" strike="noStrike">
                <a:solidFill>
                  <a:srgbClr val="000000"/>
                </a:solidFill>
                <a:latin typeface="Avenir"/>
                <a:ea typeface="Avenir"/>
                <a:cs typeface="Avenir"/>
                <a:sym typeface="Avenir"/>
              </a:rPr>
              <a:t>. </a:t>
            </a:r>
            <a:r>
              <a:rPr b="0" i="0" lang="en-US" sz="2000" u="none" cap="none" strike="noStrike">
                <a:solidFill>
                  <a:srgbClr val="595959"/>
                </a:solidFill>
                <a:latin typeface="Avenir"/>
                <a:ea typeface="Avenir"/>
                <a:cs typeface="Avenir"/>
                <a:sym typeface="Avenir"/>
              </a:rPr>
              <a:t>London: Overseas Development Institute; 2015. </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OXFAM. Community Based Volunteer Training. Rohingya Response. 2017.</a:t>
            </a:r>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OXFAM. </a:t>
            </a:r>
            <a:r>
              <a:rPr b="0" i="0" lang="en-US" sz="2000" u="sng" cap="none" strike="noStrike">
                <a:solidFill>
                  <a:schemeClr val="lt2"/>
                </a:solidFill>
                <a:latin typeface="Avenir"/>
                <a:ea typeface="Avenir"/>
                <a:cs typeface="Avenir"/>
                <a:sym typeface="Avenir"/>
                <a:hlinkClick r:id="rId4">
                  <a:extLst>
                    <a:ext uri="{A12FA001-AC4F-418D-AE19-62706E023703}">
                      <ahyp:hlinkClr val="tx"/>
                    </a:ext>
                  </a:extLst>
                </a:hlinkClick>
              </a:rPr>
              <a:t>Guide to Community Engagement in WASH. A practitioner’s guide based on lessons from Ebola</a:t>
            </a:r>
            <a:r>
              <a:rPr b="0" i="0" lang="en-US" sz="2000" u="none" cap="none" strike="noStrike">
                <a:solidFill>
                  <a:schemeClr val="lt2"/>
                </a:solidFill>
                <a:latin typeface="Avenir"/>
                <a:ea typeface="Avenir"/>
                <a:cs typeface="Avenir"/>
                <a:sym typeface="Avenir"/>
              </a:rPr>
              <a:t>. 2016.</a:t>
            </a:r>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UN HABITAT. </a:t>
            </a:r>
            <a:r>
              <a:rPr b="0" i="0" lang="en-US" sz="2000" u="sng" cap="none" strike="noStrike">
                <a:solidFill>
                  <a:schemeClr val="lt2"/>
                </a:solidFill>
                <a:latin typeface="Avenir"/>
                <a:ea typeface="Avenir"/>
                <a:cs typeface="Avenir"/>
                <a:sym typeface="Avenir"/>
                <a:hlinkClick r:id="rId5">
                  <a:extLst>
                    <a:ext uri="{A12FA001-AC4F-418D-AE19-62706E023703}">
                      <ahyp:hlinkClr val="tx"/>
                    </a:ext>
                  </a:extLst>
                </a:hlinkClick>
              </a:rPr>
              <a:t>Community Mapping Guide. A Youth Community Mapping Toolkit For East Afric	a</a:t>
            </a:r>
            <a:r>
              <a:rPr b="0" i="0" lang="en-US" sz="2000" u="none" cap="none" strike="noStrike">
                <a:solidFill>
                  <a:schemeClr val="lt2"/>
                </a:solidFill>
                <a:latin typeface="Avenir"/>
                <a:ea typeface="Avenir"/>
                <a:cs typeface="Avenir"/>
                <a:sym typeface="Avenir"/>
              </a:rPr>
              <a:t>. 2010.</a:t>
            </a:r>
            <a:endParaRPr/>
          </a:p>
          <a:p>
            <a:pPr indent="-342900" lvl="0" marL="342900" marR="0" rtl="0" algn="l">
              <a:lnSpc>
                <a:spcPct val="100000"/>
              </a:lnSpc>
              <a:spcBef>
                <a:spcPts val="0"/>
              </a:spcBef>
              <a:spcAft>
                <a:spcPts val="0"/>
              </a:spcAft>
              <a:buClr>
                <a:schemeClr val="lt2"/>
              </a:buClr>
              <a:buSzPts val="2000"/>
              <a:buFont typeface="Courier New"/>
              <a:buChar char="o"/>
            </a:pPr>
            <a:r>
              <a:rPr b="0" i="0" lang="en-US" sz="2000" u="none" cap="none" strike="noStrike">
                <a:solidFill>
                  <a:schemeClr val="lt2"/>
                </a:solidFill>
                <a:latin typeface="Avenir"/>
                <a:ea typeface="Avenir"/>
                <a:cs typeface="Avenir"/>
                <a:sym typeface="Avenir"/>
              </a:rPr>
              <a:t>World Vision. </a:t>
            </a:r>
            <a:r>
              <a:rPr b="0" i="0" lang="en-US" sz="2000" u="sng" cap="none" strike="noStrike">
                <a:solidFill>
                  <a:schemeClr val="lt2"/>
                </a:solidFill>
                <a:latin typeface="Avenir"/>
                <a:ea typeface="Avenir"/>
                <a:cs typeface="Avenir"/>
                <a:sym typeface="Avenir"/>
                <a:hlinkClick r:id="rId6">
                  <a:extLst>
                    <a:ext uri="{A12FA001-AC4F-418D-AE19-62706E023703}">
                      <ahyp:hlinkClr val="tx"/>
                    </a:ext>
                  </a:extLst>
                </a:hlinkClick>
              </a:rPr>
              <a:t>Social Mapping Tool</a:t>
            </a:r>
            <a:r>
              <a:rPr b="0" i="0" lang="en-US" sz="2000" u="none" cap="none" strike="noStrike">
                <a:solidFill>
                  <a:schemeClr val="lt2"/>
                </a:solidFill>
                <a:latin typeface="Avenir"/>
                <a:ea typeface="Avenir"/>
                <a:cs typeface="Avenir"/>
                <a:sym typeface="Avenir"/>
              </a:rPr>
              <a:t>.</a:t>
            </a:r>
            <a:endParaRPr/>
          </a:p>
          <a:p>
            <a:pPr indent="-228600" lvl="0" marL="342900" marR="0" rtl="0" algn="l">
              <a:lnSpc>
                <a:spcPct val="100000"/>
              </a:lnSpc>
              <a:spcBef>
                <a:spcPts val="0"/>
              </a:spcBef>
              <a:spcAft>
                <a:spcPts val="0"/>
              </a:spcAft>
              <a:buClr>
                <a:srgbClr val="000000"/>
              </a:buClr>
              <a:buSzPts val="1800"/>
              <a:buFont typeface="Courier New"/>
              <a:buNone/>
            </a:pPr>
            <a:r>
              <a:t/>
            </a:r>
            <a:endParaRPr b="0" i="0" sz="1800" u="none" cap="none" strike="noStrike">
              <a:solidFill>
                <a:schemeClr val="lt2"/>
              </a:solidFill>
              <a:latin typeface="Calibri"/>
              <a:ea typeface="Calibri"/>
              <a:cs typeface="Calibri"/>
              <a:sym typeface="Calibri"/>
            </a:endParaRPr>
          </a:p>
          <a:p>
            <a:pPr indent="-215900" lvl="0" marL="342900" marR="0" rtl="0" algn="l">
              <a:lnSpc>
                <a:spcPct val="100000"/>
              </a:lnSpc>
              <a:spcBef>
                <a:spcPts val="0"/>
              </a:spcBef>
              <a:spcAft>
                <a:spcPts val="0"/>
              </a:spcAft>
              <a:buClr>
                <a:srgbClr val="000000"/>
              </a:buClr>
              <a:buSzPts val="2000"/>
              <a:buFont typeface="Courier New"/>
              <a:buNone/>
            </a:pPr>
            <a:r>
              <a:t/>
            </a:r>
            <a:endParaRPr b="0" i="0" sz="2000" u="none" cap="none" strike="noStrike">
              <a:solidFill>
                <a:schemeClr val="lt2"/>
              </a:solidFill>
              <a:latin typeface="Calibri"/>
              <a:ea typeface="Calibri"/>
              <a:cs typeface="Calibri"/>
              <a:sym typeface="Calibri"/>
            </a:endParaRPr>
          </a:p>
          <a:p>
            <a:pPr indent="-171450" lvl="0" marL="285750" marR="0" rtl="0" algn="l">
              <a:lnSpc>
                <a:spcPct val="100000"/>
              </a:lnSpc>
              <a:spcBef>
                <a:spcPts val="0"/>
              </a:spcBef>
              <a:spcAft>
                <a:spcPts val="0"/>
              </a:spcAft>
              <a:buClr>
                <a:srgbClr val="000000"/>
              </a:buClr>
              <a:buSzPts val="1800"/>
              <a:buFont typeface="Courier New"/>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F9C67"/>
        </a:solidFill>
      </p:bgPr>
    </p:bg>
    <p:spTree>
      <p:nvGrpSpPr>
        <p:cNvPr id="548" name="Shape 548"/>
        <p:cNvGrpSpPr/>
        <p:nvPr/>
      </p:nvGrpSpPr>
      <p:grpSpPr>
        <a:xfrm>
          <a:off x="0" y="0"/>
          <a:ext cx="0" cy="0"/>
          <a:chOff x="0" y="0"/>
          <a:chExt cx="0" cy="0"/>
        </a:xfrm>
      </p:grpSpPr>
      <p:sp>
        <p:nvSpPr>
          <p:cNvPr id="549" name="Google Shape;549;p19"/>
          <p:cNvSpPr txBox="1"/>
          <p:nvPr/>
        </p:nvSpPr>
        <p:spPr>
          <a:xfrm>
            <a:off x="6643653" y="4183876"/>
            <a:ext cx="3502323" cy="459357"/>
          </a:xfrm>
          <a:prstGeom prst="rect">
            <a:avLst/>
          </a:prstGeom>
          <a:noFill/>
          <a:ln>
            <a:noFill/>
          </a:ln>
        </p:spPr>
        <p:txBody>
          <a:bodyPr anchorCtr="0" anchor="t" bIns="0" lIns="0" spcFirstLastPara="1" rIns="0" wrap="square" tIns="0">
            <a:spAutoFit/>
          </a:bodyPr>
          <a:lstStyle/>
          <a:p>
            <a:pPr indent="15663" lvl="0" marL="0" marR="6265" rtl="0" algn="l">
              <a:lnSpc>
                <a:spcPct val="107200"/>
              </a:lnSpc>
              <a:spcBef>
                <a:spcPts val="0"/>
              </a:spcBef>
              <a:spcAft>
                <a:spcPts val="0"/>
              </a:spcAft>
              <a:buClr>
                <a:srgbClr val="FFFFFF"/>
              </a:buClr>
              <a:buSzPts val="2960"/>
              <a:buFont typeface="Montserrat"/>
              <a:buNone/>
            </a:pPr>
            <a:r>
              <a:rPr b="1" i="0" lang="en-US" sz="2960" u="none" cap="none" strike="noStrike">
                <a:solidFill>
                  <a:srgbClr val="FFFFFF"/>
                </a:solidFill>
                <a:latin typeface="Montserrat"/>
                <a:ea typeface="Montserrat"/>
                <a:cs typeface="Montserrat"/>
                <a:sym typeface="Montserrat"/>
              </a:rPr>
              <a:t>CONTACT</a:t>
            </a:r>
            <a:endParaRPr b="0" i="0" sz="2590" u="none" cap="none" strike="noStrike">
              <a:solidFill>
                <a:srgbClr val="FFFFFF"/>
              </a:solidFill>
              <a:latin typeface="Montserrat"/>
              <a:ea typeface="Montserrat"/>
              <a:cs typeface="Montserrat"/>
              <a:sym typeface="Montserrat"/>
            </a:endParaRPr>
          </a:p>
        </p:txBody>
      </p:sp>
      <p:pic>
        <p:nvPicPr>
          <p:cNvPr descr="Download from cloud with solid fill" id="550" name="Google Shape;550;p19">
            <a:hlinkClick r:id="rId3"/>
          </p:cNvPr>
          <p:cNvPicPr preferRelativeResize="0"/>
          <p:nvPr/>
        </p:nvPicPr>
        <p:blipFill rotWithShape="1">
          <a:blip r:embed="rId4">
            <a:alphaModFix/>
          </a:blip>
          <a:srcRect b="0" l="0" r="0" t="0"/>
          <a:stretch/>
        </p:blipFill>
        <p:spPr>
          <a:xfrm>
            <a:off x="9575276" y="3785100"/>
            <a:ext cx="444000" cy="444000"/>
          </a:xfrm>
          <a:prstGeom prst="rect">
            <a:avLst/>
          </a:prstGeom>
          <a:noFill/>
          <a:ln>
            <a:noFill/>
          </a:ln>
        </p:spPr>
      </p:pic>
      <p:pic>
        <p:nvPicPr>
          <p:cNvPr descr="Download from cloud with solid fill" id="551" name="Google Shape;551;p19">
            <a:hlinkClick r:id="rId5"/>
          </p:cNvPr>
          <p:cNvPicPr preferRelativeResize="0"/>
          <p:nvPr/>
        </p:nvPicPr>
        <p:blipFill rotWithShape="1">
          <a:blip r:embed="rId4">
            <a:alphaModFix/>
          </a:blip>
          <a:srcRect b="0" l="0" r="0" t="0"/>
          <a:stretch/>
        </p:blipFill>
        <p:spPr>
          <a:xfrm>
            <a:off x="9555160" y="5095689"/>
            <a:ext cx="444000" cy="444000"/>
          </a:xfrm>
          <a:prstGeom prst="rect">
            <a:avLst/>
          </a:prstGeom>
          <a:noFill/>
          <a:ln>
            <a:noFill/>
          </a:ln>
        </p:spPr>
      </p:pic>
      <p:sp>
        <p:nvSpPr>
          <p:cNvPr id="552" name="Google Shape;552;p19">
            <a:hlinkClick r:id="rId6"/>
          </p:cNvPr>
          <p:cNvSpPr txBox="1"/>
          <p:nvPr/>
        </p:nvSpPr>
        <p:spPr>
          <a:xfrm>
            <a:off x="4191430" y="2753533"/>
            <a:ext cx="5789920" cy="378749"/>
          </a:xfrm>
          <a:prstGeom prst="rect">
            <a:avLst/>
          </a:prstGeom>
          <a:noFill/>
          <a:ln>
            <a:noFill/>
          </a:ln>
        </p:spPr>
        <p:txBody>
          <a:bodyPr anchorCtr="0" anchor="t" bIns="56375" lIns="112775" spcFirstLastPara="1" rIns="112775" wrap="square" tIns="56375">
            <a:normAutofit lnSpcReduction="10000"/>
          </a:bodyPr>
          <a:lstStyle/>
          <a:p>
            <a:pPr indent="0" lvl="0" marL="0" marR="0" rtl="0" algn="l">
              <a:lnSpc>
                <a:spcPct val="90000"/>
              </a:lnSpc>
              <a:spcBef>
                <a:spcPts val="0"/>
              </a:spcBef>
              <a:spcAft>
                <a:spcPts val="0"/>
              </a:spcAft>
              <a:buClr>
                <a:srgbClr val="2B9C67"/>
              </a:buClr>
              <a:buSzPts val="1973"/>
              <a:buFont typeface="Arial"/>
              <a:buNone/>
            </a:pPr>
            <a:r>
              <a:rPr b="0" i="0" lang="en-US" sz="1973" u="none" cap="none" strike="noStrike">
                <a:solidFill>
                  <a:srgbClr val="2B9C67"/>
                </a:solidFill>
                <a:latin typeface="Montserrat"/>
                <a:ea typeface="Montserrat"/>
                <a:cs typeface="Montserrat"/>
                <a:sym typeface="Montserrat"/>
              </a:rPr>
              <a:t>Large size Icons</a:t>
            </a:r>
            <a:endParaRPr/>
          </a:p>
        </p:txBody>
      </p:sp>
      <p:sp>
        <p:nvSpPr>
          <p:cNvPr id="553" name="Google Shape;553;p19">
            <a:hlinkClick r:id="rId7"/>
          </p:cNvPr>
          <p:cNvSpPr txBox="1"/>
          <p:nvPr/>
        </p:nvSpPr>
        <p:spPr>
          <a:xfrm>
            <a:off x="4191430" y="4064122"/>
            <a:ext cx="5789920" cy="378749"/>
          </a:xfrm>
          <a:prstGeom prst="rect">
            <a:avLst/>
          </a:prstGeom>
          <a:noFill/>
          <a:ln>
            <a:noFill/>
          </a:ln>
        </p:spPr>
        <p:txBody>
          <a:bodyPr anchorCtr="0" anchor="t" bIns="56375" lIns="112775" spcFirstLastPara="1" rIns="112775" wrap="square" tIns="56375">
            <a:normAutofit lnSpcReduction="10000"/>
          </a:bodyPr>
          <a:lstStyle/>
          <a:p>
            <a:pPr indent="0" lvl="0" marL="0" marR="0" rtl="0" algn="l">
              <a:lnSpc>
                <a:spcPct val="90000"/>
              </a:lnSpc>
              <a:spcBef>
                <a:spcPts val="0"/>
              </a:spcBef>
              <a:spcAft>
                <a:spcPts val="0"/>
              </a:spcAft>
              <a:buClr>
                <a:srgbClr val="2B9C67"/>
              </a:buClr>
              <a:buSzPts val="1973"/>
              <a:buFont typeface="Arial"/>
              <a:buNone/>
            </a:pPr>
            <a:r>
              <a:rPr b="0" i="0" lang="en-US" sz="1973" u="none" cap="none" strike="noStrike">
                <a:solidFill>
                  <a:srgbClr val="2B9C67"/>
                </a:solidFill>
                <a:latin typeface="Montserrat"/>
                <a:ea typeface="Montserrat"/>
                <a:cs typeface="Montserrat"/>
                <a:sym typeface="Montserrat"/>
              </a:rPr>
              <a:t>Small size Icons</a:t>
            </a:r>
            <a:endParaRPr/>
          </a:p>
        </p:txBody>
      </p:sp>
      <p:grpSp>
        <p:nvGrpSpPr>
          <p:cNvPr id="554" name="Google Shape;554;p19"/>
          <p:cNvGrpSpPr/>
          <p:nvPr/>
        </p:nvGrpSpPr>
        <p:grpSpPr>
          <a:xfrm>
            <a:off x="6349" y="1"/>
            <a:ext cx="5364689" cy="5695545"/>
            <a:chOff x="-1" y="12"/>
            <a:chExt cx="5578058" cy="5922074"/>
          </a:xfrm>
        </p:grpSpPr>
        <p:sp>
          <p:nvSpPr>
            <p:cNvPr id="555" name="Google Shape;555;p19"/>
            <p:cNvSpPr/>
            <p:nvPr/>
          </p:nvSpPr>
          <p:spPr>
            <a:xfrm>
              <a:off x="638631" y="5060505"/>
              <a:ext cx="861404" cy="860946"/>
            </a:xfrm>
            <a:custGeom>
              <a:rect b="b" l="l" r="r" t="t"/>
              <a:pathLst>
                <a:path extrusionOk="0" h="21600" w="21600">
                  <a:moveTo>
                    <a:pt x="21600" y="10382"/>
                  </a:moveTo>
                  <a:lnTo>
                    <a:pt x="21462" y="9038"/>
                  </a:lnTo>
                  <a:lnTo>
                    <a:pt x="21208" y="7886"/>
                  </a:lnTo>
                  <a:lnTo>
                    <a:pt x="20839" y="6791"/>
                  </a:lnTo>
                  <a:lnTo>
                    <a:pt x="20362" y="5756"/>
                  </a:lnTo>
                  <a:lnTo>
                    <a:pt x="19786" y="4789"/>
                  </a:lnTo>
                  <a:lnTo>
                    <a:pt x="19118" y="3895"/>
                  </a:lnTo>
                  <a:lnTo>
                    <a:pt x="18365" y="3078"/>
                  </a:lnTo>
                  <a:lnTo>
                    <a:pt x="17536" y="2345"/>
                  </a:lnTo>
                  <a:lnTo>
                    <a:pt x="16637" y="1700"/>
                  </a:lnTo>
                  <a:lnTo>
                    <a:pt x="15676" y="1150"/>
                  </a:lnTo>
                  <a:lnTo>
                    <a:pt x="14661" y="699"/>
                  </a:lnTo>
                  <a:lnTo>
                    <a:pt x="13600" y="354"/>
                  </a:lnTo>
                  <a:lnTo>
                    <a:pt x="12499" y="119"/>
                  </a:lnTo>
                  <a:lnTo>
                    <a:pt x="11367" y="0"/>
                  </a:lnTo>
                  <a:lnTo>
                    <a:pt x="10211" y="3"/>
                  </a:lnTo>
                  <a:lnTo>
                    <a:pt x="9039" y="132"/>
                  </a:lnTo>
                  <a:lnTo>
                    <a:pt x="7709" y="438"/>
                  </a:lnTo>
                  <a:lnTo>
                    <a:pt x="6454" y="897"/>
                  </a:lnTo>
                  <a:lnTo>
                    <a:pt x="5286" y="1498"/>
                  </a:lnTo>
                  <a:lnTo>
                    <a:pt x="4211" y="2227"/>
                  </a:lnTo>
                  <a:lnTo>
                    <a:pt x="3238" y="3074"/>
                  </a:lnTo>
                  <a:lnTo>
                    <a:pt x="2376" y="4027"/>
                  </a:lnTo>
                  <a:lnTo>
                    <a:pt x="1633" y="5074"/>
                  </a:lnTo>
                  <a:lnTo>
                    <a:pt x="1024" y="6188"/>
                  </a:lnTo>
                  <a:lnTo>
                    <a:pt x="548" y="7372"/>
                  </a:lnTo>
                  <a:lnTo>
                    <a:pt x="214" y="8612"/>
                  </a:lnTo>
                  <a:lnTo>
                    <a:pt x="28" y="9898"/>
                  </a:lnTo>
                  <a:lnTo>
                    <a:pt x="0" y="11218"/>
                  </a:lnTo>
                  <a:lnTo>
                    <a:pt x="138" y="12562"/>
                  </a:lnTo>
                  <a:lnTo>
                    <a:pt x="392" y="13714"/>
                  </a:lnTo>
                  <a:lnTo>
                    <a:pt x="761" y="14809"/>
                  </a:lnTo>
                  <a:lnTo>
                    <a:pt x="1238" y="15844"/>
                  </a:lnTo>
                  <a:lnTo>
                    <a:pt x="1814" y="16811"/>
                  </a:lnTo>
                  <a:lnTo>
                    <a:pt x="2482" y="17705"/>
                  </a:lnTo>
                  <a:lnTo>
                    <a:pt x="3235" y="18522"/>
                  </a:lnTo>
                  <a:lnTo>
                    <a:pt x="4064" y="19256"/>
                  </a:lnTo>
                  <a:lnTo>
                    <a:pt x="4963" y="19900"/>
                  </a:lnTo>
                  <a:lnTo>
                    <a:pt x="5924" y="20450"/>
                  </a:lnTo>
                  <a:lnTo>
                    <a:pt x="6939" y="20901"/>
                  </a:lnTo>
                  <a:lnTo>
                    <a:pt x="8000" y="21246"/>
                  </a:lnTo>
                  <a:lnTo>
                    <a:pt x="9101" y="21481"/>
                  </a:lnTo>
                  <a:lnTo>
                    <a:pt x="10233" y="21600"/>
                  </a:lnTo>
                  <a:lnTo>
                    <a:pt x="11389" y="21597"/>
                  </a:lnTo>
                  <a:lnTo>
                    <a:pt x="12561" y="21468"/>
                  </a:lnTo>
                  <a:lnTo>
                    <a:pt x="13891" y="21162"/>
                  </a:lnTo>
                  <a:lnTo>
                    <a:pt x="15145" y="20703"/>
                  </a:lnTo>
                  <a:lnTo>
                    <a:pt x="16314" y="20102"/>
                  </a:lnTo>
                  <a:lnTo>
                    <a:pt x="17389" y="19372"/>
                  </a:lnTo>
                  <a:lnTo>
                    <a:pt x="18362" y="18525"/>
                  </a:lnTo>
                  <a:lnTo>
                    <a:pt x="19224" y="17573"/>
                  </a:lnTo>
                  <a:lnTo>
                    <a:pt x="19967" y="16526"/>
                  </a:lnTo>
                  <a:lnTo>
                    <a:pt x="20576" y="15411"/>
                  </a:lnTo>
                  <a:lnTo>
                    <a:pt x="21052" y="14228"/>
                  </a:lnTo>
                  <a:lnTo>
                    <a:pt x="21386" y="12988"/>
                  </a:lnTo>
                  <a:lnTo>
                    <a:pt x="21572" y="11702"/>
                  </a:lnTo>
                  <a:lnTo>
                    <a:pt x="21600" y="10382"/>
                  </a:lnTo>
                  <a:close/>
                </a:path>
              </a:pathLst>
            </a:custGeom>
            <a:solidFill>
              <a:srgbClr val="FFFFFF">
                <a:alpha val="10980"/>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6" name="Google Shape;556;p19"/>
            <p:cNvSpPr/>
            <p:nvPr/>
          </p:nvSpPr>
          <p:spPr>
            <a:xfrm>
              <a:off x="-1" y="1859126"/>
              <a:ext cx="2165846" cy="1372846"/>
            </a:xfrm>
            <a:custGeom>
              <a:rect b="b" l="l" r="r" t="t"/>
              <a:pathLst>
                <a:path extrusionOk="0" h="21600" w="21600">
                  <a:moveTo>
                    <a:pt x="21600" y="13510"/>
                  </a:moveTo>
                  <a:lnTo>
                    <a:pt x="18357" y="6066"/>
                  </a:lnTo>
                  <a:lnTo>
                    <a:pt x="17251" y="3603"/>
                  </a:lnTo>
                  <a:lnTo>
                    <a:pt x="16875" y="3333"/>
                  </a:lnTo>
                  <a:lnTo>
                    <a:pt x="16734" y="3399"/>
                  </a:lnTo>
                  <a:lnTo>
                    <a:pt x="16570" y="3528"/>
                  </a:lnTo>
                  <a:lnTo>
                    <a:pt x="16376" y="3674"/>
                  </a:lnTo>
                  <a:lnTo>
                    <a:pt x="15905" y="4006"/>
                  </a:lnTo>
                  <a:lnTo>
                    <a:pt x="15328" y="4373"/>
                  </a:lnTo>
                  <a:lnTo>
                    <a:pt x="14653" y="4751"/>
                  </a:lnTo>
                  <a:lnTo>
                    <a:pt x="14282" y="4939"/>
                  </a:lnTo>
                  <a:lnTo>
                    <a:pt x="13888" y="5121"/>
                  </a:lnTo>
                  <a:lnTo>
                    <a:pt x="13474" y="5294"/>
                  </a:lnTo>
                  <a:lnTo>
                    <a:pt x="13040" y="5457"/>
                  </a:lnTo>
                  <a:lnTo>
                    <a:pt x="12588" y="5607"/>
                  </a:lnTo>
                  <a:lnTo>
                    <a:pt x="12117" y="5740"/>
                  </a:lnTo>
                  <a:lnTo>
                    <a:pt x="11630" y="5855"/>
                  </a:lnTo>
                  <a:lnTo>
                    <a:pt x="11127" y="5947"/>
                  </a:lnTo>
                  <a:lnTo>
                    <a:pt x="10609" y="6015"/>
                  </a:lnTo>
                  <a:lnTo>
                    <a:pt x="10077" y="6056"/>
                  </a:lnTo>
                  <a:lnTo>
                    <a:pt x="9532" y="6066"/>
                  </a:lnTo>
                  <a:lnTo>
                    <a:pt x="8974" y="6044"/>
                  </a:lnTo>
                  <a:lnTo>
                    <a:pt x="8406" y="5985"/>
                  </a:lnTo>
                  <a:lnTo>
                    <a:pt x="7828" y="5889"/>
                  </a:lnTo>
                  <a:lnTo>
                    <a:pt x="7240" y="5751"/>
                  </a:lnTo>
                  <a:lnTo>
                    <a:pt x="6644" y="5569"/>
                  </a:lnTo>
                  <a:lnTo>
                    <a:pt x="6040" y="5341"/>
                  </a:lnTo>
                  <a:lnTo>
                    <a:pt x="5431" y="5063"/>
                  </a:lnTo>
                  <a:lnTo>
                    <a:pt x="4816" y="4732"/>
                  </a:lnTo>
                  <a:lnTo>
                    <a:pt x="4196" y="4347"/>
                  </a:lnTo>
                  <a:lnTo>
                    <a:pt x="3573" y="3904"/>
                  </a:lnTo>
                  <a:lnTo>
                    <a:pt x="2959" y="3410"/>
                  </a:lnTo>
                  <a:lnTo>
                    <a:pt x="2377" y="2884"/>
                  </a:lnTo>
                  <a:lnTo>
                    <a:pt x="1825" y="2328"/>
                  </a:lnTo>
                  <a:lnTo>
                    <a:pt x="1303" y="1745"/>
                  </a:lnTo>
                  <a:lnTo>
                    <a:pt x="809" y="1137"/>
                  </a:lnTo>
                  <a:lnTo>
                    <a:pt x="344" y="508"/>
                  </a:lnTo>
                  <a:lnTo>
                    <a:pt x="0" y="0"/>
                  </a:lnTo>
                  <a:lnTo>
                    <a:pt x="0" y="21600"/>
                  </a:lnTo>
                  <a:lnTo>
                    <a:pt x="567" y="20894"/>
                  </a:lnTo>
                  <a:lnTo>
                    <a:pt x="913" y="20254"/>
                  </a:lnTo>
                  <a:lnTo>
                    <a:pt x="1156" y="19646"/>
                  </a:lnTo>
                  <a:lnTo>
                    <a:pt x="1346" y="18992"/>
                  </a:lnTo>
                  <a:lnTo>
                    <a:pt x="1481" y="18303"/>
                  </a:lnTo>
                  <a:lnTo>
                    <a:pt x="1556" y="17586"/>
                  </a:lnTo>
                  <a:lnTo>
                    <a:pt x="1570" y="16852"/>
                  </a:lnTo>
                  <a:lnTo>
                    <a:pt x="1520" y="16109"/>
                  </a:lnTo>
                  <a:lnTo>
                    <a:pt x="1973" y="16380"/>
                  </a:lnTo>
                  <a:lnTo>
                    <a:pt x="2429" y="16636"/>
                  </a:lnTo>
                  <a:lnTo>
                    <a:pt x="2887" y="16876"/>
                  </a:lnTo>
                  <a:lnTo>
                    <a:pt x="3349" y="17100"/>
                  </a:lnTo>
                  <a:lnTo>
                    <a:pt x="3814" y="17309"/>
                  </a:lnTo>
                  <a:lnTo>
                    <a:pt x="4281" y="17502"/>
                  </a:lnTo>
                  <a:lnTo>
                    <a:pt x="4750" y="17680"/>
                  </a:lnTo>
                  <a:lnTo>
                    <a:pt x="5221" y="17842"/>
                  </a:lnTo>
                  <a:lnTo>
                    <a:pt x="5695" y="17988"/>
                  </a:lnTo>
                  <a:lnTo>
                    <a:pt x="6170" y="18119"/>
                  </a:lnTo>
                  <a:lnTo>
                    <a:pt x="6647" y="18234"/>
                  </a:lnTo>
                  <a:lnTo>
                    <a:pt x="7125" y="18334"/>
                  </a:lnTo>
                  <a:lnTo>
                    <a:pt x="7605" y="18418"/>
                  </a:lnTo>
                  <a:lnTo>
                    <a:pt x="8086" y="18487"/>
                  </a:lnTo>
                  <a:lnTo>
                    <a:pt x="8568" y="18540"/>
                  </a:lnTo>
                  <a:lnTo>
                    <a:pt x="9051" y="18577"/>
                  </a:lnTo>
                  <a:lnTo>
                    <a:pt x="9535" y="18598"/>
                  </a:lnTo>
                  <a:lnTo>
                    <a:pt x="10019" y="18605"/>
                  </a:lnTo>
                  <a:lnTo>
                    <a:pt x="10503" y="18595"/>
                  </a:lnTo>
                  <a:lnTo>
                    <a:pt x="10988" y="18570"/>
                  </a:lnTo>
                  <a:lnTo>
                    <a:pt x="11473" y="18529"/>
                  </a:lnTo>
                  <a:lnTo>
                    <a:pt x="11958" y="18473"/>
                  </a:lnTo>
                  <a:lnTo>
                    <a:pt x="12443" y="18401"/>
                  </a:lnTo>
                  <a:lnTo>
                    <a:pt x="12927" y="18313"/>
                  </a:lnTo>
                  <a:lnTo>
                    <a:pt x="13410" y="18210"/>
                  </a:lnTo>
                  <a:lnTo>
                    <a:pt x="13893" y="18091"/>
                  </a:lnTo>
                  <a:lnTo>
                    <a:pt x="14375" y="17957"/>
                  </a:lnTo>
                  <a:lnTo>
                    <a:pt x="14856" y="17807"/>
                  </a:lnTo>
                  <a:lnTo>
                    <a:pt x="15335" y="17641"/>
                  </a:lnTo>
                  <a:lnTo>
                    <a:pt x="15814" y="17460"/>
                  </a:lnTo>
                  <a:lnTo>
                    <a:pt x="16290" y="17263"/>
                  </a:lnTo>
                  <a:lnTo>
                    <a:pt x="16765" y="17051"/>
                  </a:lnTo>
                  <a:lnTo>
                    <a:pt x="17239" y="16823"/>
                  </a:lnTo>
                  <a:lnTo>
                    <a:pt x="17710" y="16579"/>
                  </a:lnTo>
                  <a:lnTo>
                    <a:pt x="18179" y="16320"/>
                  </a:lnTo>
                  <a:lnTo>
                    <a:pt x="18535" y="16109"/>
                  </a:lnTo>
                  <a:lnTo>
                    <a:pt x="18645" y="16045"/>
                  </a:lnTo>
                  <a:lnTo>
                    <a:pt x="19109" y="15754"/>
                  </a:lnTo>
                  <a:lnTo>
                    <a:pt x="19571" y="15448"/>
                  </a:lnTo>
                  <a:lnTo>
                    <a:pt x="20029" y="15126"/>
                  </a:lnTo>
                  <a:lnTo>
                    <a:pt x="20485" y="14789"/>
                  </a:lnTo>
                  <a:lnTo>
                    <a:pt x="20937" y="14436"/>
                  </a:lnTo>
                  <a:lnTo>
                    <a:pt x="21386" y="14067"/>
                  </a:lnTo>
                  <a:lnTo>
                    <a:pt x="21579" y="13705"/>
                  </a:lnTo>
                  <a:lnTo>
                    <a:pt x="21600" y="13510"/>
                  </a:lnTo>
                  <a:close/>
                </a:path>
              </a:pathLst>
            </a:custGeom>
            <a:solidFill>
              <a:srgbClr val="FFFFFF">
                <a:alpha val="10980"/>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7" name="Google Shape;557;p19"/>
            <p:cNvSpPr/>
            <p:nvPr/>
          </p:nvSpPr>
          <p:spPr>
            <a:xfrm>
              <a:off x="2542564" y="12"/>
              <a:ext cx="891693" cy="649885"/>
            </a:xfrm>
            <a:custGeom>
              <a:rect b="b" l="l" r="r" t="t"/>
              <a:pathLst>
                <a:path extrusionOk="0" h="21600" w="21600">
                  <a:moveTo>
                    <a:pt x="21600" y="18182"/>
                  </a:moveTo>
                  <a:lnTo>
                    <a:pt x="21598" y="16351"/>
                  </a:lnTo>
                  <a:lnTo>
                    <a:pt x="21557" y="14259"/>
                  </a:lnTo>
                  <a:lnTo>
                    <a:pt x="21465" y="11911"/>
                  </a:lnTo>
                  <a:lnTo>
                    <a:pt x="21397" y="10648"/>
                  </a:lnTo>
                  <a:lnTo>
                    <a:pt x="21311" y="9330"/>
                  </a:lnTo>
                  <a:lnTo>
                    <a:pt x="21206" y="7959"/>
                  </a:lnTo>
                  <a:lnTo>
                    <a:pt x="21081" y="6538"/>
                  </a:lnTo>
                  <a:lnTo>
                    <a:pt x="20934" y="5070"/>
                  </a:lnTo>
                  <a:lnTo>
                    <a:pt x="20763" y="3558"/>
                  </a:lnTo>
                  <a:lnTo>
                    <a:pt x="20567" y="2004"/>
                  </a:lnTo>
                  <a:lnTo>
                    <a:pt x="20343" y="402"/>
                  </a:lnTo>
                  <a:lnTo>
                    <a:pt x="20281" y="0"/>
                  </a:lnTo>
                  <a:lnTo>
                    <a:pt x="0" y="0"/>
                  </a:lnTo>
                  <a:lnTo>
                    <a:pt x="90" y="412"/>
                  </a:lnTo>
                  <a:lnTo>
                    <a:pt x="440" y="2238"/>
                  </a:lnTo>
                  <a:lnTo>
                    <a:pt x="736" y="4019"/>
                  </a:lnTo>
                  <a:lnTo>
                    <a:pt x="980" y="5736"/>
                  </a:lnTo>
                  <a:lnTo>
                    <a:pt x="1178" y="7380"/>
                  </a:lnTo>
                  <a:lnTo>
                    <a:pt x="1334" y="8940"/>
                  </a:lnTo>
                  <a:lnTo>
                    <a:pt x="1452" y="10410"/>
                  </a:lnTo>
                  <a:lnTo>
                    <a:pt x="1537" y="11778"/>
                  </a:lnTo>
                  <a:lnTo>
                    <a:pt x="1627" y="14176"/>
                  </a:lnTo>
                  <a:lnTo>
                    <a:pt x="1642" y="15188"/>
                  </a:lnTo>
                  <a:lnTo>
                    <a:pt x="1641" y="16062"/>
                  </a:lnTo>
                  <a:lnTo>
                    <a:pt x="1630" y="16791"/>
                  </a:lnTo>
                  <a:lnTo>
                    <a:pt x="1687" y="17289"/>
                  </a:lnTo>
                  <a:lnTo>
                    <a:pt x="1864" y="17712"/>
                  </a:lnTo>
                  <a:lnTo>
                    <a:pt x="2138" y="18023"/>
                  </a:lnTo>
                  <a:lnTo>
                    <a:pt x="2486" y="18182"/>
                  </a:lnTo>
                  <a:lnTo>
                    <a:pt x="20431" y="21600"/>
                  </a:lnTo>
                  <a:lnTo>
                    <a:pt x="20709" y="21600"/>
                  </a:lnTo>
                  <a:lnTo>
                    <a:pt x="21483" y="20844"/>
                  </a:lnTo>
                  <a:lnTo>
                    <a:pt x="21591" y="18960"/>
                  </a:lnTo>
                  <a:lnTo>
                    <a:pt x="21600" y="18182"/>
                  </a:lnTo>
                  <a:close/>
                </a:path>
              </a:pathLst>
            </a:custGeom>
            <a:solidFill>
              <a:srgbClr val="FFFFFF">
                <a:alpha val="10980"/>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8" name="Google Shape;558;p19"/>
            <p:cNvSpPr/>
            <p:nvPr/>
          </p:nvSpPr>
          <p:spPr>
            <a:xfrm>
              <a:off x="524483" y="3164687"/>
              <a:ext cx="3098496" cy="2491677"/>
            </a:xfrm>
            <a:custGeom>
              <a:rect b="b" l="l" r="r" t="t"/>
              <a:pathLst>
                <a:path extrusionOk="0" h="21600" w="21600">
                  <a:moveTo>
                    <a:pt x="21600" y="20259"/>
                  </a:moveTo>
                  <a:lnTo>
                    <a:pt x="19374" y="14253"/>
                  </a:lnTo>
                  <a:lnTo>
                    <a:pt x="19135" y="14049"/>
                  </a:lnTo>
                  <a:lnTo>
                    <a:pt x="19034" y="14063"/>
                  </a:lnTo>
                  <a:lnTo>
                    <a:pt x="18890" y="14115"/>
                  </a:lnTo>
                  <a:lnTo>
                    <a:pt x="18718" y="14174"/>
                  </a:lnTo>
                  <a:lnTo>
                    <a:pt x="18296" y="14299"/>
                  </a:lnTo>
                  <a:lnTo>
                    <a:pt x="17776" y="14424"/>
                  </a:lnTo>
                  <a:lnTo>
                    <a:pt x="17483" y="14481"/>
                  </a:lnTo>
                  <a:lnTo>
                    <a:pt x="17170" y="14532"/>
                  </a:lnTo>
                  <a:lnTo>
                    <a:pt x="16838" y="14574"/>
                  </a:lnTo>
                  <a:lnTo>
                    <a:pt x="16488" y="14605"/>
                  </a:lnTo>
                  <a:lnTo>
                    <a:pt x="16122" y="14624"/>
                  </a:lnTo>
                  <a:lnTo>
                    <a:pt x="15742" y="14629"/>
                  </a:lnTo>
                  <a:lnTo>
                    <a:pt x="15347" y="14616"/>
                  </a:lnTo>
                  <a:lnTo>
                    <a:pt x="14940" y="14585"/>
                  </a:lnTo>
                  <a:lnTo>
                    <a:pt x="14523" y="14533"/>
                  </a:lnTo>
                  <a:lnTo>
                    <a:pt x="14095" y="14458"/>
                  </a:lnTo>
                  <a:lnTo>
                    <a:pt x="13660" y="14358"/>
                  </a:lnTo>
                  <a:lnTo>
                    <a:pt x="13217" y="14231"/>
                  </a:lnTo>
                  <a:lnTo>
                    <a:pt x="12769" y="14076"/>
                  </a:lnTo>
                  <a:lnTo>
                    <a:pt x="12316" y="13889"/>
                  </a:lnTo>
                  <a:lnTo>
                    <a:pt x="12248" y="8043"/>
                  </a:lnTo>
                  <a:lnTo>
                    <a:pt x="12220" y="7893"/>
                  </a:lnTo>
                  <a:lnTo>
                    <a:pt x="12147" y="7777"/>
                  </a:lnTo>
                  <a:lnTo>
                    <a:pt x="12043" y="7707"/>
                  </a:lnTo>
                  <a:lnTo>
                    <a:pt x="11920" y="7696"/>
                  </a:lnTo>
                  <a:lnTo>
                    <a:pt x="7211" y="8573"/>
                  </a:lnTo>
                  <a:lnTo>
                    <a:pt x="6985" y="8057"/>
                  </a:lnTo>
                  <a:lnTo>
                    <a:pt x="6784" y="7542"/>
                  </a:lnTo>
                  <a:lnTo>
                    <a:pt x="6605" y="7029"/>
                  </a:lnTo>
                  <a:lnTo>
                    <a:pt x="6448" y="6521"/>
                  </a:lnTo>
                  <a:lnTo>
                    <a:pt x="6310" y="6020"/>
                  </a:lnTo>
                  <a:lnTo>
                    <a:pt x="6191" y="5529"/>
                  </a:lnTo>
                  <a:lnTo>
                    <a:pt x="6090" y="5050"/>
                  </a:lnTo>
                  <a:lnTo>
                    <a:pt x="6005" y="4586"/>
                  </a:lnTo>
                  <a:lnTo>
                    <a:pt x="5935" y="4138"/>
                  </a:lnTo>
                  <a:lnTo>
                    <a:pt x="5878" y="3709"/>
                  </a:lnTo>
                  <a:lnTo>
                    <a:pt x="5833" y="3302"/>
                  </a:lnTo>
                  <a:lnTo>
                    <a:pt x="5799" y="2919"/>
                  </a:lnTo>
                  <a:lnTo>
                    <a:pt x="5774" y="2562"/>
                  </a:lnTo>
                  <a:lnTo>
                    <a:pt x="5749" y="1936"/>
                  </a:lnTo>
                  <a:lnTo>
                    <a:pt x="5744" y="1673"/>
                  </a:lnTo>
                  <a:lnTo>
                    <a:pt x="5745" y="1444"/>
                  </a:lnTo>
                  <a:lnTo>
                    <a:pt x="5748" y="1254"/>
                  </a:lnTo>
                  <a:lnTo>
                    <a:pt x="5731" y="1125"/>
                  </a:lnTo>
                  <a:lnTo>
                    <a:pt x="5680" y="1014"/>
                  </a:lnTo>
                  <a:lnTo>
                    <a:pt x="5602" y="933"/>
                  </a:lnTo>
                  <a:lnTo>
                    <a:pt x="5501" y="891"/>
                  </a:lnTo>
                  <a:lnTo>
                    <a:pt x="337" y="0"/>
                  </a:lnTo>
                  <a:lnTo>
                    <a:pt x="257" y="0"/>
                  </a:lnTo>
                  <a:lnTo>
                    <a:pt x="34" y="197"/>
                  </a:lnTo>
                  <a:lnTo>
                    <a:pt x="1" y="896"/>
                  </a:lnTo>
                  <a:lnTo>
                    <a:pt x="0" y="1123"/>
                  </a:lnTo>
                  <a:lnTo>
                    <a:pt x="2" y="1369"/>
                  </a:lnTo>
                  <a:lnTo>
                    <a:pt x="13" y="1915"/>
                  </a:lnTo>
                  <a:lnTo>
                    <a:pt x="39" y="2527"/>
                  </a:lnTo>
                  <a:lnTo>
                    <a:pt x="59" y="2857"/>
                  </a:lnTo>
                  <a:lnTo>
                    <a:pt x="84" y="3200"/>
                  </a:lnTo>
                  <a:lnTo>
                    <a:pt x="114" y="3558"/>
                  </a:lnTo>
                  <a:lnTo>
                    <a:pt x="150" y="3929"/>
                  </a:lnTo>
                  <a:lnTo>
                    <a:pt x="192" y="4311"/>
                  </a:lnTo>
                  <a:lnTo>
                    <a:pt x="242" y="4706"/>
                  </a:lnTo>
                  <a:lnTo>
                    <a:pt x="298" y="5111"/>
                  </a:lnTo>
                  <a:lnTo>
                    <a:pt x="362" y="5526"/>
                  </a:lnTo>
                  <a:lnTo>
                    <a:pt x="434" y="5951"/>
                  </a:lnTo>
                  <a:lnTo>
                    <a:pt x="515" y="6384"/>
                  </a:lnTo>
                  <a:lnTo>
                    <a:pt x="605" y="6825"/>
                  </a:lnTo>
                  <a:lnTo>
                    <a:pt x="704" y="7274"/>
                  </a:lnTo>
                  <a:lnTo>
                    <a:pt x="813" y="7728"/>
                  </a:lnTo>
                  <a:lnTo>
                    <a:pt x="933" y="8189"/>
                  </a:lnTo>
                  <a:lnTo>
                    <a:pt x="1063" y="8654"/>
                  </a:lnTo>
                  <a:lnTo>
                    <a:pt x="1205" y="9123"/>
                  </a:lnTo>
                  <a:lnTo>
                    <a:pt x="1358" y="9596"/>
                  </a:lnTo>
                  <a:lnTo>
                    <a:pt x="1524" y="10072"/>
                  </a:lnTo>
                  <a:lnTo>
                    <a:pt x="1702" y="10550"/>
                  </a:lnTo>
                  <a:lnTo>
                    <a:pt x="1893" y="11029"/>
                  </a:lnTo>
                  <a:lnTo>
                    <a:pt x="2098" y="11508"/>
                  </a:lnTo>
                  <a:lnTo>
                    <a:pt x="2316" y="11987"/>
                  </a:lnTo>
                  <a:lnTo>
                    <a:pt x="2549" y="12465"/>
                  </a:lnTo>
                  <a:lnTo>
                    <a:pt x="2797" y="12942"/>
                  </a:lnTo>
                  <a:lnTo>
                    <a:pt x="3060" y="13416"/>
                  </a:lnTo>
                  <a:lnTo>
                    <a:pt x="3339" y="13887"/>
                  </a:lnTo>
                  <a:lnTo>
                    <a:pt x="3634" y="14354"/>
                  </a:lnTo>
                  <a:lnTo>
                    <a:pt x="3946" y="14817"/>
                  </a:lnTo>
                  <a:lnTo>
                    <a:pt x="7199" y="14211"/>
                  </a:lnTo>
                  <a:lnTo>
                    <a:pt x="7322" y="14222"/>
                  </a:lnTo>
                  <a:lnTo>
                    <a:pt x="7427" y="14292"/>
                  </a:lnTo>
                  <a:lnTo>
                    <a:pt x="7499" y="14409"/>
                  </a:lnTo>
                  <a:lnTo>
                    <a:pt x="7528" y="14558"/>
                  </a:lnTo>
                  <a:lnTo>
                    <a:pt x="7575" y="18637"/>
                  </a:lnTo>
                  <a:lnTo>
                    <a:pt x="7866" y="18854"/>
                  </a:lnTo>
                  <a:lnTo>
                    <a:pt x="8160" y="19062"/>
                  </a:lnTo>
                  <a:lnTo>
                    <a:pt x="8457" y="19262"/>
                  </a:lnTo>
                  <a:lnTo>
                    <a:pt x="8757" y="19454"/>
                  </a:lnTo>
                  <a:lnTo>
                    <a:pt x="9060" y="19638"/>
                  </a:lnTo>
                  <a:lnTo>
                    <a:pt x="9367" y="19814"/>
                  </a:lnTo>
                  <a:lnTo>
                    <a:pt x="9676" y="19982"/>
                  </a:lnTo>
                  <a:lnTo>
                    <a:pt x="9988" y="20142"/>
                  </a:lnTo>
                  <a:lnTo>
                    <a:pt x="10302" y="20294"/>
                  </a:lnTo>
                  <a:lnTo>
                    <a:pt x="10619" y="20437"/>
                  </a:lnTo>
                  <a:lnTo>
                    <a:pt x="10938" y="20572"/>
                  </a:lnTo>
                  <a:lnTo>
                    <a:pt x="11260" y="20699"/>
                  </a:lnTo>
                  <a:lnTo>
                    <a:pt x="11584" y="20818"/>
                  </a:lnTo>
                  <a:lnTo>
                    <a:pt x="11909" y="20929"/>
                  </a:lnTo>
                  <a:lnTo>
                    <a:pt x="12237" y="21031"/>
                  </a:lnTo>
                  <a:lnTo>
                    <a:pt x="12566" y="21125"/>
                  </a:lnTo>
                  <a:lnTo>
                    <a:pt x="12898" y="21210"/>
                  </a:lnTo>
                  <a:lnTo>
                    <a:pt x="13230" y="21287"/>
                  </a:lnTo>
                  <a:lnTo>
                    <a:pt x="13565" y="21356"/>
                  </a:lnTo>
                  <a:lnTo>
                    <a:pt x="13900" y="21416"/>
                  </a:lnTo>
                  <a:lnTo>
                    <a:pt x="14237" y="21468"/>
                  </a:lnTo>
                  <a:lnTo>
                    <a:pt x="14575" y="21511"/>
                  </a:lnTo>
                  <a:lnTo>
                    <a:pt x="14914" y="21546"/>
                  </a:lnTo>
                  <a:lnTo>
                    <a:pt x="15254" y="21572"/>
                  </a:lnTo>
                  <a:lnTo>
                    <a:pt x="15595" y="21590"/>
                  </a:lnTo>
                  <a:lnTo>
                    <a:pt x="15936" y="21599"/>
                  </a:lnTo>
                  <a:lnTo>
                    <a:pt x="16279" y="21600"/>
                  </a:lnTo>
                  <a:lnTo>
                    <a:pt x="16621" y="21592"/>
                  </a:lnTo>
                  <a:lnTo>
                    <a:pt x="16964" y="21575"/>
                  </a:lnTo>
                  <a:lnTo>
                    <a:pt x="17307" y="21550"/>
                  </a:lnTo>
                  <a:lnTo>
                    <a:pt x="17651" y="21516"/>
                  </a:lnTo>
                  <a:lnTo>
                    <a:pt x="17994" y="21473"/>
                  </a:lnTo>
                  <a:lnTo>
                    <a:pt x="18337" y="21421"/>
                  </a:lnTo>
                  <a:lnTo>
                    <a:pt x="18681" y="21361"/>
                  </a:lnTo>
                  <a:lnTo>
                    <a:pt x="19023" y="21292"/>
                  </a:lnTo>
                  <a:lnTo>
                    <a:pt x="19366" y="21214"/>
                  </a:lnTo>
                  <a:lnTo>
                    <a:pt x="19708" y="21127"/>
                  </a:lnTo>
                  <a:lnTo>
                    <a:pt x="20049" y="21031"/>
                  </a:lnTo>
                  <a:lnTo>
                    <a:pt x="20390" y="20927"/>
                  </a:lnTo>
                  <a:lnTo>
                    <a:pt x="20729" y="20813"/>
                  </a:lnTo>
                  <a:lnTo>
                    <a:pt x="21068" y="20691"/>
                  </a:lnTo>
                  <a:lnTo>
                    <a:pt x="21465" y="20535"/>
                  </a:lnTo>
                  <a:lnTo>
                    <a:pt x="21582" y="20350"/>
                  </a:lnTo>
                  <a:lnTo>
                    <a:pt x="21600" y="20259"/>
                  </a:lnTo>
                  <a:close/>
                </a:path>
              </a:pathLst>
            </a:custGeom>
            <a:solidFill>
              <a:srgbClr val="FFFFFF">
                <a:alpha val="10980"/>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59" name="Google Shape;559;p19"/>
            <p:cNvSpPr/>
            <p:nvPr/>
          </p:nvSpPr>
          <p:spPr>
            <a:xfrm>
              <a:off x="1793010" y="526477"/>
              <a:ext cx="3452205" cy="2368386"/>
            </a:xfrm>
            <a:custGeom>
              <a:rect b="b" l="l" r="r" t="t"/>
              <a:pathLst>
                <a:path extrusionOk="0" h="21600" w="21600">
                  <a:moveTo>
                    <a:pt x="21600" y="20989"/>
                  </a:moveTo>
                  <a:lnTo>
                    <a:pt x="21563" y="20559"/>
                  </a:lnTo>
                  <a:lnTo>
                    <a:pt x="21513" y="20122"/>
                  </a:lnTo>
                  <a:lnTo>
                    <a:pt x="21446" y="19613"/>
                  </a:lnTo>
                  <a:lnTo>
                    <a:pt x="21360" y="19038"/>
                  </a:lnTo>
                  <a:lnTo>
                    <a:pt x="21253" y="18402"/>
                  </a:lnTo>
                  <a:lnTo>
                    <a:pt x="21191" y="18064"/>
                  </a:lnTo>
                  <a:lnTo>
                    <a:pt x="21123" y="17713"/>
                  </a:lnTo>
                  <a:lnTo>
                    <a:pt x="21048" y="17351"/>
                  </a:lnTo>
                  <a:lnTo>
                    <a:pt x="20967" y="16977"/>
                  </a:lnTo>
                  <a:lnTo>
                    <a:pt x="20879" y="16594"/>
                  </a:lnTo>
                  <a:lnTo>
                    <a:pt x="20783" y="16201"/>
                  </a:lnTo>
                  <a:lnTo>
                    <a:pt x="20680" y="15799"/>
                  </a:lnTo>
                  <a:lnTo>
                    <a:pt x="20569" y="15390"/>
                  </a:lnTo>
                  <a:lnTo>
                    <a:pt x="20450" y="14973"/>
                  </a:lnTo>
                  <a:lnTo>
                    <a:pt x="20323" y="14551"/>
                  </a:lnTo>
                  <a:lnTo>
                    <a:pt x="20187" y="14123"/>
                  </a:lnTo>
                  <a:lnTo>
                    <a:pt x="20042" y="13691"/>
                  </a:lnTo>
                  <a:lnTo>
                    <a:pt x="19887" y="13255"/>
                  </a:lnTo>
                  <a:lnTo>
                    <a:pt x="19724" y="12815"/>
                  </a:lnTo>
                  <a:lnTo>
                    <a:pt x="19550" y="12374"/>
                  </a:lnTo>
                  <a:lnTo>
                    <a:pt x="19366" y="11931"/>
                  </a:lnTo>
                  <a:lnTo>
                    <a:pt x="19172" y="11488"/>
                  </a:lnTo>
                  <a:lnTo>
                    <a:pt x="18968" y="11045"/>
                  </a:lnTo>
                  <a:lnTo>
                    <a:pt x="18752" y="10603"/>
                  </a:lnTo>
                  <a:lnTo>
                    <a:pt x="18525" y="10163"/>
                  </a:lnTo>
                  <a:lnTo>
                    <a:pt x="18287" y="9725"/>
                  </a:lnTo>
                  <a:lnTo>
                    <a:pt x="18037" y="9291"/>
                  </a:lnTo>
                  <a:lnTo>
                    <a:pt x="17775" y="8861"/>
                  </a:lnTo>
                  <a:lnTo>
                    <a:pt x="17501" y="8436"/>
                  </a:lnTo>
                  <a:lnTo>
                    <a:pt x="17214" y="8017"/>
                  </a:lnTo>
                  <a:lnTo>
                    <a:pt x="16914" y="7605"/>
                  </a:lnTo>
                  <a:lnTo>
                    <a:pt x="16601" y="7200"/>
                  </a:lnTo>
                  <a:lnTo>
                    <a:pt x="16275" y="6803"/>
                  </a:lnTo>
                  <a:lnTo>
                    <a:pt x="15935" y="6415"/>
                  </a:lnTo>
                  <a:lnTo>
                    <a:pt x="15581" y="6038"/>
                  </a:lnTo>
                  <a:lnTo>
                    <a:pt x="15842" y="5841"/>
                  </a:lnTo>
                  <a:lnTo>
                    <a:pt x="16079" y="5599"/>
                  </a:lnTo>
                  <a:lnTo>
                    <a:pt x="16289" y="5317"/>
                  </a:lnTo>
                  <a:lnTo>
                    <a:pt x="16470" y="5000"/>
                  </a:lnTo>
                  <a:lnTo>
                    <a:pt x="16621" y="4651"/>
                  </a:lnTo>
                  <a:lnTo>
                    <a:pt x="16740" y="4276"/>
                  </a:lnTo>
                  <a:lnTo>
                    <a:pt x="16824" y="3881"/>
                  </a:lnTo>
                  <a:lnTo>
                    <a:pt x="16872" y="3471"/>
                  </a:lnTo>
                  <a:lnTo>
                    <a:pt x="16883" y="3050"/>
                  </a:lnTo>
                  <a:lnTo>
                    <a:pt x="16854" y="2624"/>
                  </a:lnTo>
                  <a:lnTo>
                    <a:pt x="16783" y="2198"/>
                  </a:lnTo>
                  <a:lnTo>
                    <a:pt x="16676" y="1799"/>
                  </a:lnTo>
                  <a:lnTo>
                    <a:pt x="16536" y="1434"/>
                  </a:lnTo>
                  <a:lnTo>
                    <a:pt x="16367" y="1104"/>
                  </a:lnTo>
                  <a:lnTo>
                    <a:pt x="16173" y="812"/>
                  </a:lnTo>
                  <a:lnTo>
                    <a:pt x="15956" y="561"/>
                  </a:lnTo>
                  <a:lnTo>
                    <a:pt x="15719" y="353"/>
                  </a:lnTo>
                  <a:lnTo>
                    <a:pt x="15466" y="191"/>
                  </a:lnTo>
                  <a:lnTo>
                    <a:pt x="15200" y="76"/>
                  </a:lnTo>
                  <a:lnTo>
                    <a:pt x="14925" y="11"/>
                  </a:lnTo>
                  <a:lnTo>
                    <a:pt x="14643" y="0"/>
                  </a:lnTo>
                  <a:lnTo>
                    <a:pt x="14357" y="44"/>
                  </a:lnTo>
                  <a:lnTo>
                    <a:pt x="14072" y="145"/>
                  </a:lnTo>
                  <a:lnTo>
                    <a:pt x="13745" y="339"/>
                  </a:lnTo>
                  <a:lnTo>
                    <a:pt x="13452" y="601"/>
                  </a:lnTo>
                  <a:lnTo>
                    <a:pt x="13195" y="921"/>
                  </a:lnTo>
                  <a:lnTo>
                    <a:pt x="12979" y="1292"/>
                  </a:lnTo>
                  <a:lnTo>
                    <a:pt x="12826" y="1645"/>
                  </a:lnTo>
                  <a:lnTo>
                    <a:pt x="12707" y="2024"/>
                  </a:lnTo>
                  <a:lnTo>
                    <a:pt x="12622" y="2423"/>
                  </a:lnTo>
                  <a:lnTo>
                    <a:pt x="12575" y="2839"/>
                  </a:lnTo>
                  <a:lnTo>
                    <a:pt x="12566" y="3264"/>
                  </a:lnTo>
                  <a:lnTo>
                    <a:pt x="12598" y="3695"/>
                  </a:lnTo>
                  <a:lnTo>
                    <a:pt x="12314" y="3538"/>
                  </a:lnTo>
                  <a:lnTo>
                    <a:pt x="12028" y="3390"/>
                  </a:lnTo>
                  <a:lnTo>
                    <a:pt x="11740" y="3250"/>
                  </a:lnTo>
                  <a:lnTo>
                    <a:pt x="11450" y="3120"/>
                  </a:lnTo>
                  <a:lnTo>
                    <a:pt x="11159" y="2999"/>
                  </a:lnTo>
                  <a:lnTo>
                    <a:pt x="10866" y="2887"/>
                  </a:lnTo>
                  <a:lnTo>
                    <a:pt x="10572" y="2784"/>
                  </a:lnTo>
                  <a:lnTo>
                    <a:pt x="10276" y="2690"/>
                  </a:lnTo>
                  <a:lnTo>
                    <a:pt x="9979" y="2606"/>
                  </a:lnTo>
                  <a:lnTo>
                    <a:pt x="9681" y="2530"/>
                  </a:lnTo>
                  <a:lnTo>
                    <a:pt x="9381" y="2463"/>
                  </a:lnTo>
                  <a:lnTo>
                    <a:pt x="9081" y="2405"/>
                  </a:lnTo>
                  <a:lnTo>
                    <a:pt x="8780" y="2356"/>
                  </a:lnTo>
                  <a:lnTo>
                    <a:pt x="8478" y="2317"/>
                  </a:lnTo>
                  <a:lnTo>
                    <a:pt x="8176" y="2286"/>
                  </a:lnTo>
                  <a:lnTo>
                    <a:pt x="7873" y="2265"/>
                  </a:lnTo>
                  <a:lnTo>
                    <a:pt x="7569" y="2252"/>
                  </a:lnTo>
                  <a:lnTo>
                    <a:pt x="7266" y="2248"/>
                  </a:lnTo>
                  <a:lnTo>
                    <a:pt x="6962" y="2254"/>
                  </a:lnTo>
                  <a:lnTo>
                    <a:pt x="6658" y="2269"/>
                  </a:lnTo>
                  <a:lnTo>
                    <a:pt x="6353" y="2292"/>
                  </a:lnTo>
                  <a:lnTo>
                    <a:pt x="6049" y="2325"/>
                  </a:lnTo>
                  <a:lnTo>
                    <a:pt x="5745" y="2367"/>
                  </a:lnTo>
                  <a:lnTo>
                    <a:pt x="5441" y="2417"/>
                  </a:lnTo>
                  <a:lnTo>
                    <a:pt x="5138" y="2477"/>
                  </a:lnTo>
                  <a:lnTo>
                    <a:pt x="4835" y="2546"/>
                  </a:lnTo>
                  <a:lnTo>
                    <a:pt x="4533" y="2624"/>
                  </a:lnTo>
                  <a:lnTo>
                    <a:pt x="4231" y="2711"/>
                  </a:lnTo>
                  <a:lnTo>
                    <a:pt x="3930" y="2807"/>
                  </a:lnTo>
                  <a:lnTo>
                    <a:pt x="3630" y="2912"/>
                  </a:lnTo>
                  <a:lnTo>
                    <a:pt x="3331" y="3026"/>
                  </a:lnTo>
                  <a:lnTo>
                    <a:pt x="3033" y="3149"/>
                  </a:lnTo>
                  <a:lnTo>
                    <a:pt x="2736" y="3281"/>
                  </a:lnTo>
                  <a:lnTo>
                    <a:pt x="2441" y="3423"/>
                  </a:lnTo>
                  <a:lnTo>
                    <a:pt x="2147" y="3573"/>
                  </a:lnTo>
                  <a:lnTo>
                    <a:pt x="1854" y="3732"/>
                  </a:lnTo>
                  <a:lnTo>
                    <a:pt x="1563" y="3901"/>
                  </a:lnTo>
                  <a:lnTo>
                    <a:pt x="1273" y="4078"/>
                  </a:lnTo>
                  <a:lnTo>
                    <a:pt x="985" y="4265"/>
                  </a:lnTo>
                  <a:lnTo>
                    <a:pt x="700" y="4460"/>
                  </a:lnTo>
                  <a:lnTo>
                    <a:pt x="416" y="4665"/>
                  </a:lnTo>
                  <a:lnTo>
                    <a:pt x="99" y="4906"/>
                  </a:lnTo>
                  <a:lnTo>
                    <a:pt x="0" y="5201"/>
                  </a:lnTo>
                  <a:lnTo>
                    <a:pt x="11" y="5316"/>
                  </a:lnTo>
                  <a:lnTo>
                    <a:pt x="2728" y="10944"/>
                  </a:lnTo>
                  <a:lnTo>
                    <a:pt x="2965" y="11101"/>
                  </a:lnTo>
                  <a:lnTo>
                    <a:pt x="3053" y="11062"/>
                  </a:lnTo>
                  <a:lnTo>
                    <a:pt x="3156" y="10987"/>
                  </a:lnTo>
                  <a:lnTo>
                    <a:pt x="3277" y="10903"/>
                  </a:lnTo>
                  <a:lnTo>
                    <a:pt x="3573" y="10710"/>
                  </a:lnTo>
                  <a:lnTo>
                    <a:pt x="3935" y="10498"/>
                  </a:lnTo>
                  <a:lnTo>
                    <a:pt x="4358" y="10278"/>
                  </a:lnTo>
                  <a:lnTo>
                    <a:pt x="4591" y="10170"/>
                  </a:lnTo>
                  <a:lnTo>
                    <a:pt x="4838" y="10064"/>
                  </a:lnTo>
                  <a:lnTo>
                    <a:pt x="5098" y="9964"/>
                  </a:lnTo>
                  <a:lnTo>
                    <a:pt x="5370" y="9869"/>
                  </a:lnTo>
                  <a:lnTo>
                    <a:pt x="5654" y="9782"/>
                  </a:lnTo>
                  <a:lnTo>
                    <a:pt x="5949" y="9705"/>
                  </a:lnTo>
                  <a:lnTo>
                    <a:pt x="6255" y="9639"/>
                  </a:lnTo>
                  <a:lnTo>
                    <a:pt x="6571" y="9585"/>
                  </a:lnTo>
                  <a:lnTo>
                    <a:pt x="6896" y="9546"/>
                  </a:lnTo>
                  <a:lnTo>
                    <a:pt x="7229" y="9523"/>
                  </a:lnTo>
                  <a:lnTo>
                    <a:pt x="7571" y="9516"/>
                  </a:lnTo>
                  <a:lnTo>
                    <a:pt x="7921" y="9529"/>
                  </a:lnTo>
                  <a:lnTo>
                    <a:pt x="8278" y="9563"/>
                  </a:lnTo>
                  <a:lnTo>
                    <a:pt x="8641" y="9619"/>
                  </a:lnTo>
                  <a:lnTo>
                    <a:pt x="9009" y="9699"/>
                  </a:lnTo>
                  <a:lnTo>
                    <a:pt x="9383" y="9804"/>
                  </a:lnTo>
                  <a:lnTo>
                    <a:pt x="9762" y="9937"/>
                  </a:lnTo>
                  <a:lnTo>
                    <a:pt x="10144" y="10098"/>
                  </a:lnTo>
                  <a:lnTo>
                    <a:pt x="10530" y="10290"/>
                  </a:lnTo>
                  <a:lnTo>
                    <a:pt x="10919" y="10513"/>
                  </a:lnTo>
                  <a:lnTo>
                    <a:pt x="11310" y="10770"/>
                  </a:lnTo>
                  <a:lnTo>
                    <a:pt x="11695" y="11056"/>
                  </a:lnTo>
                  <a:lnTo>
                    <a:pt x="12060" y="11361"/>
                  </a:lnTo>
                  <a:lnTo>
                    <a:pt x="12406" y="11683"/>
                  </a:lnTo>
                  <a:lnTo>
                    <a:pt x="12734" y="12021"/>
                  </a:lnTo>
                  <a:lnTo>
                    <a:pt x="13044" y="12373"/>
                  </a:lnTo>
                  <a:lnTo>
                    <a:pt x="13336" y="12738"/>
                  </a:lnTo>
                  <a:lnTo>
                    <a:pt x="13611" y="13114"/>
                  </a:lnTo>
                  <a:lnTo>
                    <a:pt x="13870" y="13499"/>
                  </a:lnTo>
                  <a:lnTo>
                    <a:pt x="14112" y="13892"/>
                  </a:lnTo>
                  <a:lnTo>
                    <a:pt x="14339" y="14290"/>
                  </a:lnTo>
                  <a:lnTo>
                    <a:pt x="14551" y="14694"/>
                  </a:lnTo>
                  <a:lnTo>
                    <a:pt x="14749" y="15101"/>
                  </a:lnTo>
                  <a:lnTo>
                    <a:pt x="14932" y="15509"/>
                  </a:lnTo>
                  <a:lnTo>
                    <a:pt x="15103" y="15916"/>
                  </a:lnTo>
                  <a:lnTo>
                    <a:pt x="15260" y="16322"/>
                  </a:lnTo>
                  <a:lnTo>
                    <a:pt x="15404" y="16725"/>
                  </a:lnTo>
                  <a:lnTo>
                    <a:pt x="15537" y="17123"/>
                  </a:lnTo>
                  <a:lnTo>
                    <a:pt x="15658" y="17514"/>
                  </a:lnTo>
                  <a:lnTo>
                    <a:pt x="15768" y="17897"/>
                  </a:lnTo>
                  <a:lnTo>
                    <a:pt x="15868" y="18270"/>
                  </a:lnTo>
                  <a:lnTo>
                    <a:pt x="15957" y="18632"/>
                  </a:lnTo>
                  <a:lnTo>
                    <a:pt x="16037" y="18981"/>
                  </a:lnTo>
                  <a:lnTo>
                    <a:pt x="16108" y="19316"/>
                  </a:lnTo>
                  <a:lnTo>
                    <a:pt x="16226" y="19935"/>
                  </a:lnTo>
                  <a:lnTo>
                    <a:pt x="16313" y="20478"/>
                  </a:lnTo>
                  <a:lnTo>
                    <a:pt x="16374" y="20930"/>
                  </a:lnTo>
                  <a:lnTo>
                    <a:pt x="16414" y="21280"/>
                  </a:lnTo>
                  <a:lnTo>
                    <a:pt x="16445" y="21411"/>
                  </a:lnTo>
                  <a:lnTo>
                    <a:pt x="16504" y="21514"/>
                  </a:lnTo>
                  <a:lnTo>
                    <a:pt x="16584" y="21580"/>
                  </a:lnTo>
                  <a:lnTo>
                    <a:pt x="16678" y="21600"/>
                  </a:lnTo>
                  <a:lnTo>
                    <a:pt x="21354" y="21338"/>
                  </a:lnTo>
                  <a:lnTo>
                    <a:pt x="21576" y="21125"/>
                  </a:lnTo>
                  <a:lnTo>
                    <a:pt x="21592" y="21059"/>
                  </a:lnTo>
                  <a:lnTo>
                    <a:pt x="21600" y="20989"/>
                  </a:lnTo>
                  <a:close/>
                </a:path>
              </a:pathLst>
            </a:custGeom>
            <a:solidFill>
              <a:srgbClr val="FFFFFF">
                <a:alpha val="10980"/>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sp>
          <p:nvSpPr>
            <p:cNvPr id="560" name="Google Shape;560;p19"/>
            <p:cNvSpPr/>
            <p:nvPr/>
          </p:nvSpPr>
          <p:spPr>
            <a:xfrm>
              <a:off x="2591319" y="2154338"/>
              <a:ext cx="2986738" cy="3767748"/>
            </a:xfrm>
            <a:custGeom>
              <a:rect b="b" l="l" r="r" t="t"/>
              <a:pathLst>
                <a:path extrusionOk="0" h="21600" w="21600">
                  <a:moveTo>
                    <a:pt x="21600" y="6630"/>
                  </a:moveTo>
                  <a:lnTo>
                    <a:pt x="21598" y="6354"/>
                  </a:lnTo>
                  <a:lnTo>
                    <a:pt x="21590" y="6078"/>
                  </a:lnTo>
                  <a:lnTo>
                    <a:pt x="21575" y="5801"/>
                  </a:lnTo>
                  <a:lnTo>
                    <a:pt x="21554" y="5525"/>
                  </a:lnTo>
                  <a:lnTo>
                    <a:pt x="21527" y="5249"/>
                  </a:lnTo>
                  <a:lnTo>
                    <a:pt x="21493" y="4973"/>
                  </a:lnTo>
                  <a:lnTo>
                    <a:pt x="21453" y="4698"/>
                  </a:lnTo>
                  <a:lnTo>
                    <a:pt x="21406" y="4423"/>
                  </a:lnTo>
                  <a:lnTo>
                    <a:pt x="21353" y="4148"/>
                  </a:lnTo>
                  <a:lnTo>
                    <a:pt x="21294" y="3874"/>
                  </a:lnTo>
                  <a:lnTo>
                    <a:pt x="21228" y="3601"/>
                  </a:lnTo>
                  <a:lnTo>
                    <a:pt x="21156" y="3328"/>
                  </a:lnTo>
                  <a:lnTo>
                    <a:pt x="21077" y="3056"/>
                  </a:lnTo>
                  <a:lnTo>
                    <a:pt x="20992" y="2785"/>
                  </a:lnTo>
                  <a:lnTo>
                    <a:pt x="20900" y="2514"/>
                  </a:lnTo>
                  <a:lnTo>
                    <a:pt x="20802" y="2245"/>
                  </a:lnTo>
                  <a:lnTo>
                    <a:pt x="20698" y="1977"/>
                  </a:lnTo>
                  <a:lnTo>
                    <a:pt x="20587" y="1710"/>
                  </a:lnTo>
                  <a:lnTo>
                    <a:pt x="20469" y="1444"/>
                  </a:lnTo>
                  <a:lnTo>
                    <a:pt x="20345" y="1179"/>
                  </a:lnTo>
                  <a:lnTo>
                    <a:pt x="20215" y="915"/>
                  </a:lnTo>
                  <a:lnTo>
                    <a:pt x="20078" y="653"/>
                  </a:lnTo>
                  <a:lnTo>
                    <a:pt x="19934" y="393"/>
                  </a:lnTo>
                  <a:lnTo>
                    <a:pt x="19784" y="134"/>
                  </a:lnTo>
                  <a:lnTo>
                    <a:pt x="19509" y="0"/>
                  </a:lnTo>
                  <a:lnTo>
                    <a:pt x="19396" y="20"/>
                  </a:lnTo>
                  <a:lnTo>
                    <a:pt x="18425" y="357"/>
                  </a:lnTo>
                  <a:lnTo>
                    <a:pt x="18603" y="729"/>
                  </a:lnTo>
                  <a:lnTo>
                    <a:pt x="18764" y="1091"/>
                  </a:lnTo>
                  <a:lnTo>
                    <a:pt x="18907" y="1440"/>
                  </a:lnTo>
                  <a:lnTo>
                    <a:pt x="19034" y="1775"/>
                  </a:lnTo>
                  <a:lnTo>
                    <a:pt x="19146" y="2095"/>
                  </a:lnTo>
                  <a:lnTo>
                    <a:pt x="19243" y="2397"/>
                  </a:lnTo>
                  <a:lnTo>
                    <a:pt x="19327" y="2682"/>
                  </a:lnTo>
                  <a:lnTo>
                    <a:pt x="19398" y="2946"/>
                  </a:lnTo>
                  <a:lnTo>
                    <a:pt x="19458" y="3189"/>
                  </a:lnTo>
                  <a:lnTo>
                    <a:pt x="19507" y="3409"/>
                  </a:lnTo>
                  <a:lnTo>
                    <a:pt x="19577" y="3774"/>
                  </a:lnTo>
                  <a:lnTo>
                    <a:pt x="19582" y="3878"/>
                  </a:lnTo>
                  <a:lnTo>
                    <a:pt x="19562" y="3980"/>
                  </a:lnTo>
                  <a:lnTo>
                    <a:pt x="19423" y="4196"/>
                  </a:lnTo>
                  <a:lnTo>
                    <a:pt x="19199" y="4334"/>
                  </a:lnTo>
                  <a:lnTo>
                    <a:pt x="18923" y="4390"/>
                  </a:lnTo>
                  <a:lnTo>
                    <a:pt x="15057" y="4507"/>
                  </a:lnTo>
                  <a:lnTo>
                    <a:pt x="15085" y="4735"/>
                  </a:lnTo>
                  <a:lnTo>
                    <a:pt x="15108" y="4969"/>
                  </a:lnTo>
                  <a:lnTo>
                    <a:pt x="15127" y="5210"/>
                  </a:lnTo>
                  <a:lnTo>
                    <a:pt x="15140" y="5456"/>
                  </a:lnTo>
                  <a:lnTo>
                    <a:pt x="15146" y="5708"/>
                  </a:lnTo>
                  <a:lnTo>
                    <a:pt x="15146" y="5965"/>
                  </a:lnTo>
                  <a:lnTo>
                    <a:pt x="15139" y="6228"/>
                  </a:lnTo>
                  <a:lnTo>
                    <a:pt x="15124" y="6495"/>
                  </a:lnTo>
                  <a:lnTo>
                    <a:pt x="15101" y="6766"/>
                  </a:lnTo>
                  <a:lnTo>
                    <a:pt x="15070" y="7042"/>
                  </a:lnTo>
                  <a:lnTo>
                    <a:pt x="15029" y="7322"/>
                  </a:lnTo>
                  <a:lnTo>
                    <a:pt x="14978" y="7605"/>
                  </a:lnTo>
                  <a:lnTo>
                    <a:pt x="14918" y="7891"/>
                  </a:lnTo>
                  <a:lnTo>
                    <a:pt x="14846" y="8181"/>
                  </a:lnTo>
                  <a:lnTo>
                    <a:pt x="14764" y="8473"/>
                  </a:lnTo>
                  <a:lnTo>
                    <a:pt x="14670" y="8767"/>
                  </a:lnTo>
                  <a:lnTo>
                    <a:pt x="14564" y="9064"/>
                  </a:lnTo>
                  <a:lnTo>
                    <a:pt x="14445" y="9362"/>
                  </a:lnTo>
                  <a:lnTo>
                    <a:pt x="14313" y="9662"/>
                  </a:lnTo>
                  <a:lnTo>
                    <a:pt x="14167" y="9963"/>
                  </a:lnTo>
                  <a:lnTo>
                    <a:pt x="14007" y="10265"/>
                  </a:lnTo>
                  <a:lnTo>
                    <a:pt x="13833" y="10568"/>
                  </a:lnTo>
                  <a:lnTo>
                    <a:pt x="13643" y="10870"/>
                  </a:lnTo>
                  <a:lnTo>
                    <a:pt x="13611" y="10763"/>
                  </a:lnTo>
                  <a:lnTo>
                    <a:pt x="13592" y="10710"/>
                  </a:lnTo>
                  <a:lnTo>
                    <a:pt x="13442" y="10407"/>
                  </a:lnTo>
                  <a:lnTo>
                    <a:pt x="13277" y="10179"/>
                  </a:lnTo>
                  <a:lnTo>
                    <a:pt x="13078" y="9974"/>
                  </a:lnTo>
                  <a:lnTo>
                    <a:pt x="12849" y="9794"/>
                  </a:lnTo>
                  <a:lnTo>
                    <a:pt x="12595" y="9639"/>
                  </a:lnTo>
                  <a:lnTo>
                    <a:pt x="12320" y="9511"/>
                  </a:lnTo>
                  <a:lnTo>
                    <a:pt x="12025" y="9413"/>
                  </a:lnTo>
                  <a:lnTo>
                    <a:pt x="11717" y="9344"/>
                  </a:lnTo>
                  <a:lnTo>
                    <a:pt x="11398" y="9307"/>
                  </a:lnTo>
                  <a:lnTo>
                    <a:pt x="11071" y="9304"/>
                  </a:lnTo>
                  <a:lnTo>
                    <a:pt x="10742" y="9335"/>
                  </a:lnTo>
                  <a:lnTo>
                    <a:pt x="10414" y="9403"/>
                  </a:lnTo>
                  <a:lnTo>
                    <a:pt x="10046" y="9526"/>
                  </a:lnTo>
                  <a:lnTo>
                    <a:pt x="9716" y="9689"/>
                  </a:lnTo>
                  <a:lnTo>
                    <a:pt x="9427" y="9888"/>
                  </a:lnTo>
                  <a:lnTo>
                    <a:pt x="9182" y="10116"/>
                  </a:lnTo>
                  <a:lnTo>
                    <a:pt x="9005" y="10339"/>
                  </a:lnTo>
                  <a:lnTo>
                    <a:pt x="8867" y="10579"/>
                  </a:lnTo>
                  <a:lnTo>
                    <a:pt x="8769" y="10832"/>
                  </a:lnTo>
                  <a:lnTo>
                    <a:pt x="8715" y="11094"/>
                  </a:lnTo>
                  <a:lnTo>
                    <a:pt x="8706" y="11363"/>
                  </a:lnTo>
                  <a:lnTo>
                    <a:pt x="8744" y="11634"/>
                  </a:lnTo>
                  <a:lnTo>
                    <a:pt x="8832" y="11905"/>
                  </a:lnTo>
                  <a:lnTo>
                    <a:pt x="8970" y="12169"/>
                  </a:lnTo>
                  <a:lnTo>
                    <a:pt x="9149" y="12409"/>
                  </a:lnTo>
                  <a:lnTo>
                    <a:pt x="9366" y="12623"/>
                  </a:lnTo>
                  <a:lnTo>
                    <a:pt x="9614" y="12809"/>
                  </a:lnTo>
                  <a:lnTo>
                    <a:pt x="9891" y="12965"/>
                  </a:lnTo>
                  <a:lnTo>
                    <a:pt x="10191" y="13090"/>
                  </a:lnTo>
                  <a:lnTo>
                    <a:pt x="10511" y="13182"/>
                  </a:lnTo>
                  <a:lnTo>
                    <a:pt x="10844" y="13239"/>
                  </a:lnTo>
                  <a:lnTo>
                    <a:pt x="11188" y="13259"/>
                  </a:lnTo>
                  <a:lnTo>
                    <a:pt x="11537" y="13241"/>
                  </a:lnTo>
                  <a:lnTo>
                    <a:pt x="11253" y="13474"/>
                  </a:lnTo>
                  <a:lnTo>
                    <a:pt x="10964" y="13697"/>
                  </a:lnTo>
                  <a:lnTo>
                    <a:pt x="10672" y="13910"/>
                  </a:lnTo>
                  <a:lnTo>
                    <a:pt x="10375" y="14113"/>
                  </a:lnTo>
                  <a:lnTo>
                    <a:pt x="10075" y="14306"/>
                  </a:lnTo>
                  <a:lnTo>
                    <a:pt x="9771" y="14490"/>
                  </a:lnTo>
                  <a:lnTo>
                    <a:pt x="9466" y="14664"/>
                  </a:lnTo>
                  <a:lnTo>
                    <a:pt x="9158" y="14830"/>
                  </a:lnTo>
                  <a:lnTo>
                    <a:pt x="8849" y="14987"/>
                  </a:lnTo>
                  <a:lnTo>
                    <a:pt x="8538" y="15135"/>
                  </a:lnTo>
                  <a:lnTo>
                    <a:pt x="8227" y="15276"/>
                  </a:lnTo>
                  <a:lnTo>
                    <a:pt x="7916" y="15408"/>
                  </a:lnTo>
                  <a:lnTo>
                    <a:pt x="7606" y="15533"/>
                  </a:lnTo>
                  <a:lnTo>
                    <a:pt x="7296" y="15650"/>
                  </a:lnTo>
                  <a:lnTo>
                    <a:pt x="6987" y="15759"/>
                  </a:lnTo>
                  <a:lnTo>
                    <a:pt x="6681" y="15862"/>
                  </a:lnTo>
                  <a:lnTo>
                    <a:pt x="6376" y="15958"/>
                  </a:lnTo>
                  <a:lnTo>
                    <a:pt x="6074" y="16047"/>
                  </a:lnTo>
                  <a:lnTo>
                    <a:pt x="7787" y="18933"/>
                  </a:lnTo>
                  <a:lnTo>
                    <a:pt x="7835" y="19043"/>
                  </a:lnTo>
                  <a:lnTo>
                    <a:pt x="7852" y="19157"/>
                  </a:lnTo>
                  <a:lnTo>
                    <a:pt x="7839" y="19271"/>
                  </a:lnTo>
                  <a:lnTo>
                    <a:pt x="7721" y="19485"/>
                  </a:lnTo>
                  <a:lnTo>
                    <a:pt x="7480" y="19649"/>
                  </a:lnTo>
                  <a:lnTo>
                    <a:pt x="7022" y="19771"/>
                  </a:lnTo>
                  <a:lnTo>
                    <a:pt x="6662" y="19854"/>
                  </a:lnTo>
                  <a:lnTo>
                    <a:pt x="6302" y="19931"/>
                  </a:lnTo>
                  <a:lnTo>
                    <a:pt x="5941" y="20002"/>
                  </a:lnTo>
                  <a:lnTo>
                    <a:pt x="5579" y="20067"/>
                  </a:lnTo>
                  <a:lnTo>
                    <a:pt x="5216" y="20126"/>
                  </a:lnTo>
                  <a:lnTo>
                    <a:pt x="4853" y="20178"/>
                  </a:lnTo>
                  <a:lnTo>
                    <a:pt x="4490" y="20225"/>
                  </a:lnTo>
                  <a:lnTo>
                    <a:pt x="4126" y="20266"/>
                  </a:lnTo>
                  <a:lnTo>
                    <a:pt x="3761" y="20301"/>
                  </a:lnTo>
                  <a:lnTo>
                    <a:pt x="3397" y="20331"/>
                  </a:lnTo>
                  <a:lnTo>
                    <a:pt x="3033" y="20354"/>
                  </a:lnTo>
                  <a:lnTo>
                    <a:pt x="2668" y="20371"/>
                  </a:lnTo>
                  <a:lnTo>
                    <a:pt x="2304" y="20383"/>
                  </a:lnTo>
                  <a:lnTo>
                    <a:pt x="1941" y="20388"/>
                  </a:lnTo>
                  <a:lnTo>
                    <a:pt x="1577" y="20388"/>
                  </a:lnTo>
                  <a:lnTo>
                    <a:pt x="1214" y="20382"/>
                  </a:lnTo>
                  <a:lnTo>
                    <a:pt x="852" y="20370"/>
                  </a:lnTo>
                  <a:lnTo>
                    <a:pt x="491" y="20352"/>
                  </a:lnTo>
                  <a:lnTo>
                    <a:pt x="131" y="20329"/>
                  </a:lnTo>
                  <a:lnTo>
                    <a:pt x="0" y="21224"/>
                  </a:lnTo>
                  <a:lnTo>
                    <a:pt x="146" y="21456"/>
                  </a:lnTo>
                  <a:lnTo>
                    <a:pt x="612" y="21517"/>
                  </a:lnTo>
                  <a:lnTo>
                    <a:pt x="967" y="21544"/>
                  </a:lnTo>
                  <a:lnTo>
                    <a:pt x="1322" y="21566"/>
                  </a:lnTo>
                  <a:lnTo>
                    <a:pt x="1677" y="21582"/>
                  </a:lnTo>
                  <a:lnTo>
                    <a:pt x="2031" y="21593"/>
                  </a:lnTo>
                  <a:lnTo>
                    <a:pt x="2384" y="21599"/>
                  </a:lnTo>
                  <a:lnTo>
                    <a:pt x="2737" y="21600"/>
                  </a:lnTo>
                  <a:lnTo>
                    <a:pt x="3090" y="21595"/>
                  </a:lnTo>
                  <a:lnTo>
                    <a:pt x="3441" y="21586"/>
                  </a:lnTo>
                  <a:lnTo>
                    <a:pt x="3792" y="21571"/>
                  </a:lnTo>
                  <a:lnTo>
                    <a:pt x="4141" y="21551"/>
                  </a:lnTo>
                  <a:lnTo>
                    <a:pt x="4490" y="21526"/>
                  </a:lnTo>
                  <a:lnTo>
                    <a:pt x="4838" y="21497"/>
                  </a:lnTo>
                  <a:lnTo>
                    <a:pt x="5184" y="21462"/>
                  </a:lnTo>
                  <a:lnTo>
                    <a:pt x="5529" y="21422"/>
                  </a:lnTo>
                  <a:lnTo>
                    <a:pt x="5873" y="21377"/>
                  </a:lnTo>
                  <a:lnTo>
                    <a:pt x="6215" y="21327"/>
                  </a:lnTo>
                  <a:lnTo>
                    <a:pt x="6556" y="21273"/>
                  </a:lnTo>
                  <a:lnTo>
                    <a:pt x="6895" y="21213"/>
                  </a:lnTo>
                  <a:lnTo>
                    <a:pt x="7233" y="21149"/>
                  </a:lnTo>
                  <a:lnTo>
                    <a:pt x="7568" y="21080"/>
                  </a:lnTo>
                  <a:lnTo>
                    <a:pt x="7902" y="21006"/>
                  </a:lnTo>
                  <a:lnTo>
                    <a:pt x="8234" y="20927"/>
                  </a:lnTo>
                  <a:lnTo>
                    <a:pt x="8564" y="20844"/>
                  </a:lnTo>
                  <a:lnTo>
                    <a:pt x="8892" y="20756"/>
                  </a:lnTo>
                  <a:lnTo>
                    <a:pt x="9218" y="20663"/>
                  </a:lnTo>
                  <a:lnTo>
                    <a:pt x="9541" y="20566"/>
                  </a:lnTo>
                  <a:lnTo>
                    <a:pt x="9862" y="20464"/>
                  </a:lnTo>
                  <a:lnTo>
                    <a:pt x="10181" y="20358"/>
                  </a:lnTo>
                  <a:lnTo>
                    <a:pt x="10497" y="20247"/>
                  </a:lnTo>
                  <a:lnTo>
                    <a:pt x="10811" y="20131"/>
                  </a:lnTo>
                  <a:lnTo>
                    <a:pt x="11122" y="20011"/>
                  </a:lnTo>
                  <a:lnTo>
                    <a:pt x="11430" y="19886"/>
                  </a:lnTo>
                  <a:lnTo>
                    <a:pt x="11735" y="19758"/>
                  </a:lnTo>
                  <a:lnTo>
                    <a:pt x="12037" y="19624"/>
                  </a:lnTo>
                  <a:lnTo>
                    <a:pt x="12337" y="19486"/>
                  </a:lnTo>
                  <a:lnTo>
                    <a:pt x="12633" y="19344"/>
                  </a:lnTo>
                  <a:lnTo>
                    <a:pt x="12926" y="19198"/>
                  </a:lnTo>
                  <a:lnTo>
                    <a:pt x="13216" y="19047"/>
                  </a:lnTo>
                  <a:lnTo>
                    <a:pt x="13502" y="18893"/>
                  </a:lnTo>
                  <a:lnTo>
                    <a:pt x="13785" y="18733"/>
                  </a:lnTo>
                  <a:lnTo>
                    <a:pt x="14065" y="18570"/>
                  </a:lnTo>
                  <a:lnTo>
                    <a:pt x="14341" y="18402"/>
                  </a:lnTo>
                  <a:lnTo>
                    <a:pt x="14613" y="18231"/>
                  </a:lnTo>
                  <a:lnTo>
                    <a:pt x="14881" y="18055"/>
                  </a:lnTo>
                  <a:lnTo>
                    <a:pt x="15146" y="17875"/>
                  </a:lnTo>
                  <a:lnTo>
                    <a:pt x="15407" y="17691"/>
                  </a:lnTo>
                  <a:lnTo>
                    <a:pt x="15663" y="17503"/>
                  </a:lnTo>
                  <a:lnTo>
                    <a:pt x="15916" y="17311"/>
                  </a:lnTo>
                  <a:lnTo>
                    <a:pt x="16164" y="17115"/>
                  </a:lnTo>
                  <a:lnTo>
                    <a:pt x="16408" y="16915"/>
                  </a:lnTo>
                  <a:lnTo>
                    <a:pt x="16648" y="16711"/>
                  </a:lnTo>
                  <a:lnTo>
                    <a:pt x="16884" y="16503"/>
                  </a:lnTo>
                  <a:lnTo>
                    <a:pt x="17115" y="16292"/>
                  </a:lnTo>
                  <a:lnTo>
                    <a:pt x="17341" y="16076"/>
                  </a:lnTo>
                  <a:lnTo>
                    <a:pt x="17563" y="15857"/>
                  </a:lnTo>
                  <a:lnTo>
                    <a:pt x="17779" y="15634"/>
                  </a:lnTo>
                  <a:lnTo>
                    <a:pt x="18103" y="15284"/>
                  </a:lnTo>
                  <a:lnTo>
                    <a:pt x="18344" y="15009"/>
                  </a:lnTo>
                  <a:lnTo>
                    <a:pt x="18542" y="14773"/>
                  </a:lnTo>
                  <a:lnTo>
                    <a:pt x="18734" y="14534"/>
                  </a:lnTo>
                  <a:lnTo>
                    <a:pt x="18920" y="14293"/>
                  </a:lnTo>
                  <a:lnTo>
                    <a:pt x="19099" y="14050"/>
                  </a:lnTo>
                  <a:lnTo>
                    <a:pt x="19272" y="13805"/>
                  </a:lnTo>
                  <a:lnTo>
                    <a:pt x="19440" y="13557"/>
                  </a:lnTo>
                  <a:lnTo>
                    <a:pt x="19601" y="13308"/>
                  </a:lnTo>
                  <a:lnTo>
                    <a:pt x="19756" y="13056"/>
                  </a:lnTo>
                  <a:lnTo>
                    <a:pt x="19904" y="12803"/>
                  </a:lnTo>
                  <a:lnTo>
                    <a:pt x="20047" y="12548"/>
                  </a:lnTo>
                  <a:lnTo>
                    <a:pt x="20183" y="12291"/>
                  </a:lnTo>
                  <a:lnTo>
                    <a:pt x="20313" y="12033"/>
                  </a:lnTo>
                  <a:lnTo>
                    <a:pt x="20437" y="11773"/>
                  </a:lnTo>
                  <a:lnTo>
                    <a:pt x="20555" y="11511"/>
                  </a:lnTo>
                  <a:lnTo>
                    <a:pt x="20666" y="11248"/>
                  </a:lnTo>
                  <a:lnTo>
                    <a:pt x="20771" y="10984"/>
                  </a:lnTo>
                  <a:lnTo>
                    <a:pt x="20870" y="10719"/>
                  </a:lnTo>
                  <a:lnTo>
                    <a:pt x="20963" y="10452"/>
                  </a:lnTo>
                  <a:lnTo>
                    <a:pt x="21049" y="10184"/>
                  </a:lnTo>
                  <a:lnTo>
                    <a:pt x="21129" y="9915"/>
                  </a:lnTo>
                  <a:lnTo>
                    <a:pt x="21203" y="9645"/>
                  </a:lnTo>
                  <a:lnTo>
                    <a:pt x="21271" y="9374"/>
                  </a:lnTo>
                  <a:lnTo>
                    <a:pt x="21332" y="9102"/>
                  </a:lnTo>
                  <a:lnTo>
                    <a:pt x="21387" y="8830"/>
                  </a:lnTo>
                  <a:lnTo>
                    <a:pt x="21436" y="8556"/>
                  </a:lnTo>
                  <a:lnTo>
                    <a:pt x="21478" y="8283"/>
                  </a:lnTo>
                  <a:lnTo>
                    <a:pt x="21514" y="8008"/>
                  </a:lnTo>
                  <a:lnTo>
                    <a:pt x="21544" y="7733"/>
                  </a:lnTo>
                  <a:lnTo>
                    <a:pt x="21568" y="7458"/>
                  </a:lnTo>
                  <a:lnTo>
                    <a:pt x="21585" y="7182"/>
                  </a:lnTo>
                  <a:lnTo>
                    <a:pt x="21596" y="6906"/>
                  </a:lnTo>
                  <a:lnTo>
                    <a:pt x="21600" y="6630"/>
                  </a:lnTo>
                  <a:close/>
                </a:path>
              </a:pathLst>
            </a:custGeom>
            <a:solidFill>
              <a:srgbClr val="FFFFFF">
                <a:alpha val="10980"/>
              </a:srgbClr>
            </a:solidFill>
            <a:ln>
              <a:noFill/>
            </a:ln>
          </p:spPr>
          <p:txBody>
            <a:bodyPr anchorCtr="0" anchor="t" bIns="56375" lIns="56375" spcFirstLastPara="1" rIns="56375" wrap="square" tIns="56375">
              <a:noAutofit/>
            </a:bodyPr>
            <a:lstStyle/>
            <a:p>
              <a:pPr indent="0" lvl="0" marL="0" marR="0" rtl="0" algn="l">
                <a:lnSpc>
                  <a:spcPct val="100000"/>
                </a:lnSpc>
                <a:spcBef>
                  <a:spcPts val="0"/>
                </a:spcBef>
                <a:spcAft>
                  <a:spcPts val="0"/>
                </a:spcAft>
                <a:buClr>
                  <a:srgbClr val="000000"/>
                </a:buClr>
                <a:buSzPts val="2220"/>
                <a:buFont typeface="Calibri"/>
                <a:buNone/>
              </a:pPr>
              <a:r>
                <a:t/>
              </a:r>
              <a:endParaRPr b="0" i="0" sz="2220" u="none" cap="none" strike="noStrike">
                <a:solidFill>
                  <a:srgbClr val="000000"/>
                </a:solidFill>
                <a:latin typeface="Calibri"/>
                <a:ea typeface="Calibri"/>
                <a:cs typeface="Calibri"/>
                <a:sym typeface="Calibri"/>
              </a:endParaRPr>
            </a:p>
          </p:txBody>
        </p:sp>
      </p:grpSp>
      <p:pic>
        <p:nvPicPr>
          <p:cNvPr descr="Text&#10;&#10;Description automatically generated" id="561" name="Google Shape;561;p19"/>
          <p:cNvPicPr preferRelativeResize="0"/>
          <p:nvPr/>
        </p:nvPicPr>
        <p:blipFill rotWithShape="1">
          <a:blip r:embed="rId8">
            <a:alphaModFix/>
          </a:blip>
          <a:srcRect b="0" l="0" r="0" t="0"/>
          <a:stretch/>
        </p:blipFill>
        <p:spPr>
          <a:xfrm>
            <a:off x="9274398" y="7404044"/>
            <a:ext cx="5178021" cy="743934"/>
          </a:xfrm>
          <a:prstGeom prst="rect">
            <a:avLst/>
          </a:prstGeom>
          <a:noFill/>
          <a:ln>
            <a:noFill/>
          </a:ln>
        </p:spPr>
      </p:pic>
      <p:sp>
        <p:nvSpPr>
          <p:cNvPr id="562" name="Google Shape;562;p19"/>
          <p:cNvSpPr txBox="1"/>
          <p:nvPr/>
        </p:nvSpPr>
        <p:spPr>
          <a:xfrm>
            <a:off x="6643653" y="4937256"/>
            <a:ext cx="9257178" cy="971741"/>
          </a:xfrm>
          <a:prstGeom prst="rect">
            <a:avLst/>
          </a:prstGeom>
          <a:noFill/>
          <a:ln>
            <a:noFill/>
          </a:ln>
        </p:spPr>
        <p:txBody>
          <a:bodyPr anchorCtr="0" anchor="t" bIns="0" lIns="0" spcFirstLastPara="1" rIns="0" wrap="square" tIns="0">
            <a:spAutoFit/>
          </a:bodyPr>
          <a:lstStyle/>
          <a:p>
            <a:pPr indent="-238760" lvl="0" marL="272415" marR="1156335" rtl="0" algn="l">
              <a:lnSpc>
                <a:spcPct val="109600"/>
              </a:lnSpc>
              <a:spcBef>
                <a:spcPts val="0"/>
              </a:spcBef>
              <a:spcAft>
                <a:spcPts val="0"/>
              </a:spcAft>
              <a:buClr>
                <a:schemeClr val="lt2"/>
              </a:buClr>
              <a:buSzPts val="1950"/>
              <a:buFont typeface="Open Sans"/>
              <a:buNone/>
            </a:pPr>
            <a:r>
              <a:rPr b="1" i="0" lang="en-US" sz="1950" u="none" cap="none" strike="noStrike">
                <a:solidFill>
                  <a:schemeClr val="lt2"/>
                </a:solidFill>
                <a:latin typeface="Open Sans"/>
                <a:ea typeface="Open Sans"/>
                <a:cs typeface="Open Sans"/>
                <a:sym typeface="Open Sans"/>
              </a:rPr>
              <a:t>Simone Carter</a:t>
            </a:r>
            <a:endParaRPr/>
          </a:p>
          <a:p>
            <a:pPr indent="-238760" lvl="0" marL="272415" marR="1156335" rtl="0" algn="l">
              <a:lnSpc>
                <a:spcPct val="109600"/>
              </a:lnSpc>
              <a:spcBef>
                <a:spcPts val="0"/>
              </a:spcBef>
              <a:spcAft>
                <a:spcPts val="0"/>
              </a:spcAft>
              <a:buClr>
                <a:schemeClr val="lt2"/>
              </a:buClr>
              <a:buSzPts val="1950"/>
              <a:buFont typeface="Open Sans"/>
              <a:buNone/>
            </a:pPr>
            <a:r>
              <a:rPr b="1" i="0" lang="en-US" sz="1950" u="none" cap="none" strike="noStrike">
                <a:solidFill>
                  <a:schemeClr val="lt2"/>
                </a:solidFill>
                <a:latin typeface="Open Sans"/>
                <a:ea typeface="Open Sans"/>
                <a:cs typeface="Open Sans"/>
                <a:sym typeface="Open Sans"/>
              </a:rPr>
              <a:t>Eva Niederberger</a:t>
            </a:r>
            <a:endParaRPr/>
          </a:p>
          <a:p>
            <a:pPr indent="-238760" lvl="0" marL="272415" marR="1156335" rtl="0" algn="l">
              <a:lnSpc>
                <a:spcPct val="109600"/>
              </a:lnSpc>
              <a:spcBef>
                <a:spcPts val="0"/>
              </a:spcBef>
              <a:spcAft>
                <a:spcPts val="0"/>
              </a:spcAft>
              <a:buClr>
                <a:schemeClr val="lt2"/>
              </a:buClr>
              <a:buSzPts val="1950"/>
              <a:buFont typeface="Open Sans"/>
              <a:buNone/>
            </a:pPr>
            <a:r>
              <a:rPr b="1" i="0" lang="en-US" sz="1950" u="none" cap="none" strike="noStrike">
                <a:solidFill>
                  <a:schemeClr val="lt2"/>
                </a:solidFill>
                <a:latin typeface="Open Sans"/>
                <a:ea typeface="Open Sans"/>
                <a:cs typeface="Open Sans"/>
                <a:sym typeface="Open Sans"/>
              </a:rPr>
              <a:t>Magdalena Isaurralde</a:t>
            </a:r>
            <a:endParaRPr b="1" i="0" sz="1950" u="none" cap="none" strike="noStrike">
              <a:solidFill>
                <a:schemeClr val="lt2"/>
              </a:solidFill>
              <a:latin typeface="Open Sans Light"/>
              <a:ea typeface="Open Sans Light"/>
              <a:cs typeface="Open Sans Light"/>
              <a:sym typeface="Open Sans Light"/>
            </a:endParaRPr>
          </a:p>
        </p:txBody>
      </p:sp>
      <p:cxnSp>
        <p:nvCxnSpPr>
          <p:cNvPr id="563" name="Google Shape;563;p19"/>
          <p:cNvCxnSpPr/>
          <p:nvPr/>
        </p:nvCxnSpPr>
        <p:spPr>
          <a:xfrm>
            <a:off x="6643653" y="4671836"/>
            <a:ext cx="444000" cy="0"/>
          </a:xfrm>
          <a:prstGeom prst="straightConnector1">
            <a:avLst/>
          </a:prstGeom>
          <a:noFill/>
          <a:ln cap="flat" cmpd="sng" w="28575">
            <a:solidFill>
              <a:srgbClr val="23486A"/>
            </a:solidFill>
            <a:prstDash val="solid"/>
            <a:miter lim="800000"/>
            <a:headEnd len="sm" w="sm" type="none"/>
            <a:tailEnd len="sm" w="sm" type="none"/>
          </a:ln>
        </p:spPr>
      </p:cxnSp>
      <p:sp>
        <p:nvSpPr>
          <p:cNvPr id="564" name="Google Shape;564;p19"/>
          <p:cNvSpPr txBox="1"/>
          <p:nvPr/>
        </p:nvSpPr>
        <p:spPr>
          <a:xfrm>
            <a:off x="6463330" y="1455520"/>
            <a:ext cx="8437411" cy="1644405"/>
          </a:xfrm>
          <a:prstGeom prst="rect">
            <a:avLst/>
          </a:prstGeom>
          <a:noFill/>
          <a:ln>
            <a:noFill/>
          </a:ln>
        </p:spPr>
        <p:txBody>
          <a:bodyPr anchorCtr="0" anchor="t" bIns="0" lIns="0" spcFirstLastPara="1" rIns="0" wrap="square" tIns="0">
            <a:normAutofit fontScale="97500"/>
          </a:bodyPr>
          <a:lstStyle/>
          <a:p>
            <a:pPr indent="14095" lvl="0" marL="0" marR="0" rtl="0" algn="l">
              <a:lnSpc>
                <a:spcPct val="100000"/>
              </a:lnSpc>
              <a:spcBef>
                <a:spcPts val="0"/>
              </a:spcBef>
              <a:spcAft>
                <a:spcPts val="0"/>
              </a:spcAft>
              <a:buClr>
                <a:srgbClr val="FFFFFF"/>
              </a:buClr>
              <a:buSzPct val="100000"/>
              <a:buFont typeface="Montserrat"/>
              <a:buNone/>
            </a:pPr>
            <a:r>
              <a:rPr b="1" i="0" lang="en-US" sz="8880" u="none" cap="none" strike="noStrike">
                <a:solidFill>
                  <a:srgbClr val="FFFFFF"/>
                </a:solidFill>
                <a:latin typeface="Montserrat"/>
                <a:ea typeface="Montserrat"/>
                <a:cs typeface="Montserrat"/>
                <a:sym typeface="Montserrat"/>
              </a:rPr>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2"/>
          <p:cNvSpPr txBox="1"/>
          <p:nvPr/>
        </p:nvSpPr>
        <p:spPr>
          <a:xfrm>
            <a:off x="4674528" y="1177192"/>
            <a:ext cx="10224651" cy="790345"/>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chemeClr val="lt2"/>
              </a:buClr>
              <a:buSzPts val="2400"/>
              <a:buFont typeface="Avenir"/>
              <a:buNone/>
            </a:pPr>
            <a:r>
              <a:rPr b="0" i="0" lang="en-US" sz="2400" u="none" cap="none" strike="noStrike">
                <a:solidFill>
                  <a:schemeClr val="lt2"/>
                </a:solidFill>
                <a:latin typeface="Avenir"/>
                <a:ea typeface="Avenir"/>
                <a:cs typeface="Avenir"/>
                <a:sym typeface="Avenir"/>
              </a:rPr>
              <a:t>Structured assessments and adequate response during epidemic outbreak requires </a:t>
            </a:r>
            <a:r>
              <a:rPr b="0" i="0" lang="en-US" sz="2000" u="none" cap="none" strike="noStrike">
                <a:solidFill>
                  <a:schemeClr val="lt2"/>
                </a:solidFill>
                <a:latin typeface="Avenir"/>
                <a:ea typeface="Avenir"/>
                <a:cs typeface="Avenir"/>
                <a:sym typeface="Avenir"/>
              </a:rPr>
              <a:t>:</a:t>
            </a:r>
            <a:endParaRPr b="0" i="0" sz="2000" u="none" cap="none" strike="noStrike">
              <a:solidFill>
                <a:schemeClr val="lt2"/>
              </a:solidFill>
              <a:latin typeface="Avenir"/>
              <a:ea typeface="Avenir"/>
              <a:cs typeface="Avenir"/>
              <a:sym typeface="Avenir"/>
            </a:endParaRPr>
          </a:p>
        </p:txBody>
      </p:sp>
      <p:sp>
        <p:nvSpPr>
          <p:cNvPr id="300" name="Google Shape;300;p2"/>
          <p:cNvSpPr txBox="1"/>
          <p:nvPr/>
        </p:nvSpPr>
        <p:spPr>
          <a:xfrm>
            <a:off x="5542205" y="1989495"/>
            <a:ext cx="9389641" cy="1024896"/>
          </a:xfrm>
          <a:prstGeom prst="rect">
            <a:avLst/>
          </a:prstGeom>
          <a:noFill/>
          <a:ln>
            <a:noFill/>
          </a:ln>
        </p:spPr>
        <p:txBody>
          <a:bodyPr anchorCtr="0" anchor="t" bIns="0" lIns="0" spcFirstLastPara="1" rIns="0" wrap="square" tIns="0">
            <a:spAutoFit/>
          </a:bodyPr>
          <a:lstStyle/>
          <a:p>
            <a:pPr indent="12700" lvl="0" marL="0" marR="5080" rtl="0" algn="just">
              <a:lnSpc>
                <a:spcPct val="111700"/>
              </a:lnSpc>
              <a:spcBef>
                <a:spcPts val="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Socio-anthropological analysis : to understand community perceptions of risk, norms and beliefs; community self-reliance and coping strategies; community (leadership) structures; and local concerns and priorities. </a:t>
            </a:r>
            <a:endParaRPr b="0" i="0" sz="2000" u="none" cap="none" strike="noStrike">
              <a:solidFill>
                <a:srgbClr val="3F3F3F"/>
              </a:solidFill>
              <a:latin typeface="Avenir"/>
              <a:ea typeface="Avenir"/>
              <a:cs typeface="Avenir"/>
              <a:sym typeface="Avenir"/>
            </a:endParaRPr>
          </a:p>
        </p:txBody>
      </p:sp>
      <p:sp>
        <p:nvSpPr>
          <p:cNvPr id="301" name="Google Shape;301;p2"/>
          <p:cNvSpPr txBox="1"/>
          <p:nvPr/>
        </p:nvSpPr>
        <p:spPr>
          <a:xfrm>
            <a:off x="5674343" y="5367400"/>
            <a:ext cx="9125366" cy="621709"/>
          </a:xfrm>
          <a:prstGeom prst="rect">
            <a:avLst/>
          </a:prstGeom>
          <a:noFill/>
          <a:ln>
            <a:noFill/>
          </a:ln>
        </p:spPr>
        <p:txBody>
          <a:bodyPr anchorCtr="0" anchor="t" bIns="0" lIns="0" spcFirstLastPara="1" rIns="0" wrap="square" tIns="0">
            <a:spAutoFit/>
          </a:bodyPr>
          <a:lstStyle/>
          <a:p>
            <a:pPr indent="12700" lvl="0" marL="0" marR="298450" rtl="0" algn="just">
              <a:lnSpc>
                <a:spcPct val="101499"/>
              </a:lnSpc>
              <a:spcBef>
                <a:spcPts val="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Early community engagement: to build trust in the response and allow for a more efficient risk assessment and strategy.</a:t>
            </a:r>
            <a:endParaRPr/>
          </a:p>
        </p:txBody>
      </p:sp>
      <p:pic>
        <p:nvPicPr>
          <p:cNvPr descr="Imagem" id="302" name="Google Shape;302;p2"/>
          <p:cNvPicPr preferRelativeResize="0"/>
          <p:nvPr/>
        </p:nvPicPr>
        <p:blipFill rotWithShape="1">
          <a:blip r:embed="rId3">
            <a:alphaModFix/>
          </a:blip>
          <a:srcRect b="0" l="0" r="0" t="0"/>
          <a:stretch/>
        </p:blipFill>
        <p:spPr>
          <a:xfrm>
            <a:off x="4764185" y="1989495"/>
            <a:ext cx="417915" cy="1176710"/>
          </a:xfrm>
          <a:prstGeom prst="rect">
            <a:avLst/>
          </a:prstGeom>
          <a:noFill/>
          <a:ln>
            <a:noFill/>
          </a:ln>
        </p:spPr>
      </p:pic>
      <p:pic>
        <p:nvPicPr>
          <p:cNvPr descr="Imagem" id="303" name="Google Shape;303;p2"/>
          <p:cNvPicPr preferRelativeResize="0"/>
          <p:nvPr/>
        </p:nvPicPr>
        <p:blipFill rotWithShape="1">
          <a:blip r:embed="rId4">
            <a:alphaModFix/>
          </a:blip>
          <a:srcRect b="0" l="0" r="0" t="0"/>
          <a:stretch/>
        </p:blipFill>
        <p:spPr>
          <a:xfrm>
            <a:off x="4674526" y="3456870"/>
            <a:ext cx="619169" cy="1165478"/>
          </a:xfrm>
          <a:prstGeom prst="rect">
            <a:avLst/>
          </a:prstGeom>
          <a:noFill/>
          <a:ln>
            <a:noFill/>
          </a:ln>
        </p:spPr>
      </p:pic>
      <p:pic>
        <p:nvPicPr>
          <p:cNvPr descr="Imagem" id="304" name="Google Shape;304;p2"/>
          <p:cNvPicPr preferRelativeResize="0"/>
          <p:nvPr/>
        </p:nvPicPr>
        <p:blipFill rotWithShape="1">
          <a:blip r:embed="rId5">
            <a:alphaModFix/>
          </a:blip>
          <a:srcRect b="0" l="0" r="0" t="0"/>
          <a:stretch/>
        </p:blipFill>
        <p:spPr>
          <a:xfrm>
            <a:off x="4764185" y="5141450"/>
            <a:ext cx="619169" cy="1159684"/>
          </a:xfrm>
          <a:prstGeom prst="rect">
            <a:avLst/>
          </a:prstGeom>
          <a:noFill/>
          <a:ln>
            <a:noFill/>
          </a:ln>
        </p:spPr>
      </p:pic>
      <p:cxnSp>
        <p:nvCxnSpPr>
          <p:cNvPr id="305" name="Google Shape;305;p2"/>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306" name="Google Shape;306;p2"/>
          <p:cNvSpPr/>
          <p:nvPr/>
        </p:nvSpPr>
        <p:spPr>
          <a:xfrm>
            <a:off x="249791" y="557166"/>
            <a:ext cx="4019995" cy="6889544"/>
          </a:xfrm>
          <a:prstGeom prst="rect">
            <a:avLst/>
          </a:prstGeom>
          <a:solidFill>
            <a:srgbClr val="2B9C68"/>
          </a:solid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l">
              <a:lnSpc>
                <a:spcPct val="100000"/>
              </a:lnSpc>
              <a:spcBef>
                <a:spcPts val="0"/>
              </a:spcBef>
              <a:spcAft>
                <a:spcPts val="0"/>
              </a:spcAft>
              <a:buClr>
                <a:srgbClr val="000000"/>
              </a:buClr>
              <a:buSzPts val="1800"/>
              <a:buFont typeface="Calibri"/>
              <a:buNone/>
            </a:pPr>
            <a:r>
              <a:t/>
            </a:r>
            <a:endParaRPr b="1" i="0" sz="1800" u="none" cap="none" strike="noStrike">
              <a:solidFill>
                <a:schemeClr val="lt1"/>
              </a:solidFill>
              <a:latin typeface="Avenir"/>
              <a:ea typeface="Avenir"/>
              <a:cs typeface="Avenir"/>
              <a:sym typeface="Avenir"/>
            </a:endParaRPr>
          </a:p>
          <a:p>
            <a:pPr indent="0" lvl="0" marL="0" marR="0" rtl="0" algn="ctr">
              <a:lnSpc>
                <a:spcPct val="100000"/>
              </a:lnSpc>
              <a:spcBef>
                <a:spcPts val="0"/>
              </a:spcBef>
              <a:spcAft>
                <a:spcPts val="0"/>
              </a:spcAft>
              <a:buClr>
                <a:schemeClr val="lt1"/>
              </a:buClr>
              <a:buSzPts val="2800"/>
              <a:buFont typeface="Avenir"/>
              <a:buNone/>
            </a:pPr>
            <a:r>
              <a:rPr b="1" i="0" lang="en-US" sz="2800" u="none" cap="none" strike="noStrike">
                <a:solidFill>
                  <a:schemeClr val="lt1"/>
                </a:solidFill>
                <a:latin typeface="Avenir"/>
                <a:ea typeface="Avenir"/>
                <a:cs typeface="Avenir"/>
                <a:sym typeface="Avenir"/>
              </a:rPr>
              <a:t> </a:t>
            </a:r>
            <a:endParaRPr b="1" i="0" sz="2800" u="none" cap="none" strike="noStrike">
              <a:solidFill>
                <a:schemeClr val="lt1"/>
              </a:solidFill>
              <a:latin typeface="Avenir"/>
              <a:ea typeface="Avenir"/>
              <a:cs typeface="Avenir"/>
              <a:sym typeface="Avenir"/>
            </a:endParaRPr>
          </a:p>
          <a:p>
            <a:pPr indent="0" lvl="0" marL="0" marR="0" rtl="0" algn="ctr">
              <a:lnSpc>
                <a:spcPct val="100000"/>
              </a:lnSpc>
              <a:spcBef>
                <a:spcPts val="0"/>
              </a:spcBef>
              <a:spcAft>
                <a:spcPts val="0"/>
              </a:spcAft>
              <a:buClr>
                <a:srgbClr val="000000"/>
              </a:buClr>
              <a:buSzPts val="2800"/>
              <a:buFont typeface="Calibri"/>
              <a:buNone/>
            </a:pPr>
            <a:r>
              <a:t/>
            </a:r>
            <a:endParaRPr b="1" i="0" sz="2800" u="none" cap="none" strike="noStrike">
              <a:solidFill>
                <a:schemeClr val="lt1"/>
              </a:solidFill>
              <a:latin typeface="Avenir"/>
              <a:ea typeface="Avenir"/>
              <a:cs typeface="Avenir"/>
              <a:sym typeface="Avenir"/>
            </a:endParaRPr>
          </a:p>
          <a:p>
            <a:pPr indent="0" lvl="0" marL="0" marR="0" rtl="0" algn="ctr">
              <a:lnSpc>
                <a:spcPct val="100000"/>
              </a:lnSpc>
              <a:spcBef>
                <a:spcPts val="0"/>
              </a:spcBef>
              <a:spcAft>
                <a:spcPts val="0"/>
              </a:spcAft>
              <a:buClr>
                <a:schemeClr val="lt1"/>
              </a:buClr>
              <a:buSzPts val="2800"/>
              <a:buFont typeface="Avenir"/>
              <a:buNone/>
            </a:pPr>
            <a:r>
              <a:rPr b="1" i="0" lang="en-US" sz="2800" u="none" cap="none" strike="noStrike">
                <a:solidFill>
                  <a:schemeClr val="lt1"/>
                </a:solidFill>
                <a:latin typeface="Avenir"/>
                <a:ea typeface="Avenir"/>
                <a:cs typeface="Avenir"/>
                <a:sym typeface="Avenir"/>
              </a:rPr>
              <a:t> </a:t>
            </a:r>
            <a:endParaRPr b="1" i="0" sz="2800" u="none" cap="none" strike="noStrike">
              <a:solidFill>
                <a:schemeClr val="lt1"/>
              </a:solidFill>
              <a:latin typeface="Avenir"/>
              <a:ea typeface="Avenir"/>
              <a:cs typeface="Avenir"/>
              <a:sym typeface="Avenir"/>
            </a:endParaRPr>
          </a:p>
        </p:txBody>
      </p:sp>
      <p:sp>
        <p:nvSpPr>
          <p:cNvPr id="307" name="Google Shape;307;p2"/>
          <p:cNvSpPr txBox="1"/>
          <p:nvPr/>
        </p:nvSpPr>
        <p:spPr>
          <a:xfrm>
            <a:off x="5509539" y="3688559"/>
            <a:ext cx="9389640" cy="1037720"/>
          </a:xfrm>
          <a:prstGeom prst="rect">
            <a:avLst/>
          </a:prstGeom>
          <a:noFill/>
          <a:ln>
            <a:noFill/>
          </a:ln>
        </p:spPr>
        <p:txBody>
          <a:bodyPr anchorCtr="0" anchor="t" bIns="0" lIns="0" spcFirstLastPara="1" rIns="0" wrap="square" tIns="0">
            <a:spAutoFit/>
          </a:bodyPr>
          <a:lstStyle/>
          <a:p>
            <a:pPr indent="12700" lvl="0" marL="0" marR="5080" rtl="0" algn="just">
              <a:lnSpc>
                <a:spcPct val="111700"/>
              </a:lnSpc>
              <a:spcBef>
                <a:spcPts val="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Epidemiological data analysis : to understand local transmission routes and set priorities for responses in rapidly evolving contexts</a:t>
            </a:r>
            <a:endParaRPr/>
          </a:p>
          <a:p>
            <a:pPr indent="12700" lvl="0" marL="0" marR="5080" rtl="0" algn="just">
              <a:lnSpc>
                <a:spcPct val="111700"/>
              </a:lnSpc>
              <a:spcBef>
                <a:spcPts val="100"/>
              </a:spcBef>
              <a:spcAft>
                <a:spcPts val="0"/>
              </a:spcAft>
              <a:buClr>
                <a:srgbClr val="3F3F3F"/>
              </a:buClr>
              <a:buSzPts val="2000"/>
              <a:buFont typeface="Avenir"/>
              <a:buNone/>
            </a:pPr>
            <a:r>
              <a:rPr b="0" i="0" lang="en-US" sz="2000" u="none" cap="none" strike="noStrike">
                <a:solidFill>
                  <a:srgbClr val="3F3F3F"/>
                </a:solidFill>
                <a:latin typeface="Avenir"/>
                <a:ea typeface="Avenir"/>
                <a:cs typeface="Avenir"/>
                <a:sym typeface="Avenir"/>
              </a:rPr>
              <a:t>(And other data sources disaggregated by profiles)</a:t>
            </a:r>
            <a:endParaRPr b="0" i="0" sz="2000" u="none" cap="none" strike="noStrike">
              <a:solidFill>
                <a:srgbClr val="3F3F3F"/>
              </a:solidFill>
              <a:latin typeface="Avenir"/>
              <a:ea typeface="Avenir"/>
              <a:cs typeface="Avenir"/>
              <a:sym typeface="Avenir"/>
            </a:endParaRPr>
          </a:p>
        </p:txBody>
      </p:sp>
      <p:sp>
        <p:nvSpPr>
          <p:cNvPr id="308" name="Google Shape;308;p2"/>
          <p:cNvSpPr txBox="1"/>
          <p:nvPr/>
        </p:nvSpPr>
        <p:spPr>
          <a:xfrm>
            <a:off x="643318" y="1552642"/>
            <a:ext cx="3276600" cy="461024"/>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rgbClr val="FFFFFF"/>
              </a:buClr>
              <a:buSzPts val="2800"/>
              <a:buFont typeface="Avenir"/>
              <a:buNone/>
            </a:pPr>
            <a:r>
              <a:rPr b="1" i="0" lang="en-US" sz="2800" u="none" cap="none" strike="noStrike">
                <a:solidFill>
                  <a:srgbClr val="FFFFFF"/>
                </a:solidFill>
                <a:latin typeface="Avenir"/>
                <a:ea typeface="Avenir"/>
                <a:cs typeface="Avenir"/>
                <a:sym typeface="Avenir"/>
              </a:rPr>
              <a:t>CONTEXT </a:t>
            </a:r>
            <a:endParaRPr b="1" i="0" sz="2800" u="none" cap="none" strike="noStrike">
              <a:solidFill>
                <a:srgbClr val="FFFFFF"/>
              </a:solidFill>
              <a:latin typeface="Avenir"/>
              <a:ea typeface="Avenir"/>
              <a:cs typeface="Avenir"/>
              <a:sym typeface="Aveni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12" name="Shape 312"/>
        <p:cNvGrpSpPr/>
        <p:nvPr/>
      </p:nvGrpSpPr>
      <p:grpSpPr>
        <a:xfrm>
          <a:off x="0" y="0"/>
          <a:ext cx="0" cy="0"/>
          <a:chOff x="0" y="0"/>
          <a:chExt cx="0" cy="0"/>
        </a:xfrm>
      </p:grpSpPr>
      <p:sp>
        <p:nvSpPr>
          <p:cNvPr id="313" name="Google Shape;313;p3"/>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14" name="Google Shape;314;p3"/>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7972"/>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grpSp>
        <p:nvGrpSpPr>
          <p:cNvPr id="315" name="Google Shape;315;p3"/>
          <p:cNvGrpSpPr/>
          <p:nvPr/>
        </p:nvGrpSpPr>
        <p:grpSpPr>
          <a:xfrm>
            <a:off x="0" y="1336296"/>
            <a:ext cx="438446" cy="830601"/>
            <a:chOff x="0" y="823811"/>
            <a:chExt cx="355196" cy="673460"/>
          </a:xfrm>
        </p:grpSpPr>
        <p:sp>
          <p:nvSpPr>
            <p:cNvPr id="316" name="Google Shape;316;p3"/>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17" name="Google Shape;317;p3"/>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18" name="Google Shape;318;p3"/>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19" name="Google Shape;319;p3"/>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20" name="Google Shape;320;p3"/>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21" name="Google Shape;321;p3"/>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22" name="Google Shape;322;p3"/>
          <p:cNvSpPr txBox="1"/>
          <p:nvPr/>
        </p:nvSpPr>
        <p:spPr>
          <a:xfrm>
            <a:off x="526209" y="3343309"/>
            <a:ext cx="6161606" cy="2667653"/>
          </a:xfrm>
          <a:prstGeom prst="rect">
            <a:avLst/>
          </a:prstGeom>
          <a:noFill/>
          <a:ln>
            <a:noFill/>
          </a:ln>
        </p:spPr>
        <p:txBody>
          <a:bodyPr anchorCtr="0" anchor="t" bIns="0" lIns="0" spcFirstLastPara="1" rIns="0" wrap="square" tIns="0">
            <a:spAutoFit/>
          </a:bodyPr>
          <a:lstStyle/>
          <a:p>
            <a:pPr indent="0" lvl="0" marL="0"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595959"/>
              </a:solidFill>
              <a:latin typeface="Calibri"/>
              <a:ea typeface="Calibri"/>
              <a:cs typeface="Calibri"/>
              <a:sym typeface="Calibri"/>
            </a:endParaRPr>
          </a:p>
          <a:p>
            <a:pPr indent="-457200" lvl="0" marL="457200" marR="5080" rtl="0" algn="l">
              <a:lnSpc>
                <a:spcPct val="107200"/>
              </a:lnSpc>
              <a:spcBef>
                <a:spcPts val="100"/>
              </a:spcBef>
              <a:spcAft>
                <a:spcPts val="0"/>
              </a:spcAft>
              <a:buClr>
                <a:srgbClr val="595959"/>
              </a:buClr>
              <a:buSzPts val="2000"/>
              <a:buFont typeface="Avenir"/>
              <a:buAutoNum type="arabicPeriod"/>
            </a:pPr>
            <a:r>
              <a:rPr b="0" i="0" lang="en-US" sz="2000" u="none" cap="none" strike="noStrike">
                <a:solidFill>
                  <a:srgbClr val="595959"/>
                </a:solidFill>
                <a:latin typeface="Avenir"/>
                <a:ea typeface="Avenir"/>
                <a:cs typeface="Avenir"/>
                <a:sym typeface="Avenir"/>
              </a:rPr>
              <a:t>Agencies and partners need to provide context-specific support to communities. </a:t>
            </a:r>
            <a:endParaRPr/>
          </a:p>
          <a:p>
            <a:pPr indent="-330200" lvl="0" marL="457200"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595959"/>
              </a:solidFill>
              <a:latin typeface="Avenir"/>
              <a:ea typeface="Avenir"/>
              <a:cs typeface="Avenir"/>
              <a:sym typeface="Avenir"/>
            </a:endParaRPr>
          </a:p>
          <a:p>
            <a:pPr indent="0" lvl="0" marL="457200" marR="5080" rtl="0" algn="l">
              <a:lnSpc>
                <a:spcPct val="107200"/>
              </a:lnSpc>
              <a:spcBef>
                <a:spcPts val="10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To do this effectively, they need to identify key groups in the community (male/female leaders, traditions healers, religious leaders, older people, etc.).</a:t>
            </a:r>
            <a:endParaRPr b="0" i="0" sz="2000" u="none" cap="none" strike="noStrike">
              <a:solidFill>
                <a:srgbClr val="595959"/>
              </a:solidFill>
              <a:latin typeface="Calibri"/>
              <a:ea typeface="Calibri"/>
              <a:cs typeface="Calibri"/>
              <a:sym typeface="Calibri"/>
            </a:endParaRPr>
          </a:p>
        </p:txBody>
      </p:sp>
      <p:sp>
        <p:nvSpPr>
          <p:cNvPr id="323" name="Google Shape;323;p3"/>
          <p:cNvSpPr/>
          <p:nvPr/>
        </p:nvSpPr>
        <p:spPr>
          <a:xfrm>
            <a:off x="7524749" y="3540926"/>
            <a:ext cx="6195149" cy="3546612"/>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Communities need to be engaged at an early stage of the response. </a:t>
            </a:r>
            <a:endParaRPr/>
          </a:p>
          <a:p>
            <a:pPr indent="-330200" lvl="0" marL="457200" marR="0" rtl="0" algn="l">
              <a:lnSpc>
                <a:spcPct val="100000"/>
              </a:lnSpc>
              <a:spcBef>
                <a:spcPts val="0"/>
              </a:spcBef>
              <a:spcAft>
                <a:spcPts val="0"/>
              </a:spcAft>
              <a:buClr>
                <a:srgbClr val="000000"/>
              </a:buClr>
              <a:buSzPts val="2000"/>
              <a:buFont typeface="Calibri"/>
              <a:buNone/>
            </a:pPr>
            <a:r>
              <a:t/>
            </a:r>
            <a:endParaRPr b="0" i="1"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In Guinea, Liberia and Sierra Leone Ebola was</a:t>
            </a:r>
            <a:r>
              <a:rPr b="0" i="0" lang="en-US" sz="2000" u="none" cap="none" strike="noStrike">
                <a:solidFill>
                  <a:srgbClr val="000000"/>
                </a:solidFill>
                <a:latin typeface="Calibri"/>
                <a:ea typeface="Calibri"/>
                <a:cs typeface="Calibri"/>
                <a:sym typeface="Calibri"/>
              </a:rPr>
              <a:t> </a:t>
            </a:r>
            <a:r>
              <a:rPr b="0" i="1" lang="en-US" sz="2000" u="none" cap="none" strike="noStrike">
                <a:solidFill>
                  <a:srgbClr val="595959"/>
                </a:solidFill>
                <a:latin typeface="Avenir"/>
                <a:ea typeface="Avenir"/>
                <a:cs typeface="Avenir"/>
                <a:sym typeface="Avenir"/>
              </a:rPr>
              <a:t>perceived as a risk but hidden local cultures</a:t>
            </a:r>
            <a:endParaRPr/>
          </a:p>
          <a:p>
            <a:pPr indent="0" lvl="0" marL="0" marR="0" rtl="0" algn="l">
              <a:lnSpc>
                <a:spcPct val="100000"/>
              </a:lnSpc>
              <a:spcBef>
                <a:spcPts val="0"/>
              </a:spcBef>
              <a:spcAft>
                <a:spcPts val="0"/>
              </a:spcAft>
              <a:buClr>
                <a:srgbClr val="000000"/>
              </a:buClr>
              <a:buSzPts val="2000"/>
              <a:buFont typeface="Calibri"/>
              <a:buNone/>
            </a:pPr>
            <a:r>
              <a:t/>
            </a:r>
            <a:endParaRPr b="0" i="1"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Communities’ own resources were not engaged in the response, hindering effectiveness of the response.</a:t>
            </a:r>
            <a:endParaRPr/>
          </a:p>
          <a:p>
            <a:pPr indent="-371475" lvl="0" marL="371475"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Avenir"/>
              <a:ea typeface="Avenir"/>
              <a:cs typeface="Avenir"/>
              <a:sym typeface="Avenir"/>
            </a:endParaRPr>
          </a:p>
          <a:p>
            <a:pPr indent="0" lvl="0" marL="0"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Avenir"/>
              <a:ea typeface="Avenir"/>
              <a:cs typeface="Avenir"/>
              <a:sym typeface="Aveni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27" name="Shape 327"/>
        <p:cNvGrpSpPr/>
        <p:nvPr/>
      </p:nvGrpSpPr>
      <p:grpSpPr>
        <a:xfrm>
          <a:off x="0" y="0"/>
          <a:ext cx="0" cy="0"/>
          <a:chOff x="0" y="0"/>
          <a:chExt cx="0" cy="0"/>
        </a:xfrm>
      </p:grpSpPr>
      <p:sp>
        <p:nvSpPr>
          <p:cNvPr id="328" name="Google Shape;328;p4"/>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329" name="Google Shape;329;p4"/>
          <p:cNvGrpSpPr/>
          <p:nvPr/>
        </p:nvGrpSpPr>
        <p:grpSpPr>
          <a:xfrm>
            <a:off x="0" y="1336296"/>
            <a:ext cx="438446" cy="830601"/>
            <a:chOff x="0" y="823811"/>
            <a:chExt cx="355196" cy="673460"/>
          </a:xfrm>
        </p:grpSpPr>
        <p:sp>
          <p:nvSpPr>
            <p:cNvPr id="330" name="Google Shape;330;p4"/>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1" name="Google Shape;331;p4"/>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32" name="Google Shape;332;p4"/>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3" name="Google Shape;333;p4"/>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34" name="Google Shape;334;p4"/>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5" name="Google Shape;335;p4"/>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36" name="Google Shape;336;p4"/>
          <p:cNvSpPr txBox="1"/>
          <p:nvPr/>
        </p:nvSpPr>
        <p:spPr>
          <a:xfrm>
            <a:off x="670423" y="3701235"/>
            <a:ext cx="6116022" cy="2303451"/>
          </a:xfrm>
          <a:prstGeom prst="rect">
            <a:avLst/>
          </a:prstGeom>
          <a:noFill/>
          <a:ln>
            <a:noFill/>
          </a:ln>
        </p:spPr>
        <p:txBody>
          <a:bodyPr anchorCtr="0" anchor="t" bIns="0" lIns="0" spcFirstLastPara="1" rIns="0" wrap="square" tIns="0">
            <a:spAutoFit/>
          </a:bodyPr>
          <a:lstStyle/>
          <a:p>
            <a:pPr indent="-457200" lvl="0" marL="512762" marR="5080" rtl="0" algn="l">
              <a:lnSpc>
                <a:spcPct val="107200"/>
              </a:lnSpc>
              <a:spcBef>
                <a:spcPts val="0"/>
              </a:spcBef>
              <a:spcAft>
                <a:spcPts val="0"/>
              </a:spcAft>
              <a:buClr>
                <a:srgbClr val="595959"/>
              </a:buClr>
              <a:buSzPts val="2000"/>
              <a:buFont typeface="Avenir"/>
              <a:buAutoNum type="arabicPeriod" startAt="3"/>
            </a:pPr>
            <a:r>
              <a:rPr b="0" i="0" lang="en-US" sz="2000" u="none" cap="none" strike="noStrike">
                <a:solidFill>
                  <a:srgbClr val="595959"/>
                </a:solidFill>
                <a:latin typeface="Avenir"/>
                <a:ea typeface="Avenir"/>
                <a:cs typeface="Avenir"/>
                <a:sym typeface="Avenir"/>
              </a:rPr>
              <a:t>Mapping formal and informal healthcare systems (public/private, healers, sorcerers, herbalists, etc.) and understanding how they are structured provides relevant information regarding risk factors. It also highlights potentially important groups with whom to work with. </a:t>
            </a:r>
            <a:endParaRPr b="0" i="0" sz="2000" u="none" cap="none" strike="noStrike">
              <a:solidFill>
                <a:srgbClr val="595959"/>
              </a:solidFill>
              <a:latin typeface="Calibri"/>
              <a:ea typeface="Calibri"/>
              <a:cs typeface="Calibri"/>
              <a:sym typeface="Calibri"/>
            </a:endParaRPr>
          </a:p>
          <a:p>
            <a:pPr indent="-215900" lvl="0" marL="398462"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7F7F7F"/>
              </a:solidFill>
              <a:latin typeface="Calibri"/>
              <a:ea typeface="Calibri"/>
              <a:cs typeface="Calibri"/>
              <a:sym typeface="Calibri"/>
            </a:endParaRPr>
          </a:p>
        </p:txBody>
      </p:sp>
      <p:sp>
        <p:nvSpPr>
          <p:cNvPr id="337" name="Google Shape;337;p4"/>
          <p:cNvSpPr txBox="1"/>
          <p:nvPr/>
        </p:nvSpPr>
        <p:spPr>
          <a:xfrm>
            <a:off x="7590872" y="3458092"/>
            <a:ext cx="6536346" cy="2789738"/>
          </a:xfrm>
          <a:prstGeom prst="rect">
            <a:avLst/>
          </a:prstGeom>
          <a:noFill/>
          <a:ln>
            <a:noFill/>
          </a:ln>
        </p:spPr>
        <p:txBody>
          <a:bodyPr anchorCtr="0" anchor="t" bIns="0" lIns="0" spcFirstLastPara="1" rIns="0" wrap="square" tIns="0">
            <a:spAutoFit/>
          </a:bodyPr>
          <a:lstStyle/>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Post-Ebola research showed that private healthcare provision plays an important role in Liberia, Guinea and Sierra Leone. </a:t>
            </a:r>
            <a:endParaRPr/>
          </a:p>
          <a:p>
            <a:pPr indent="-215900" lvl="0" marL="342900" marR="0" rtl="0" algn="l">
              <a:lnSpc>
                <a:spcPct val="100000"/>
              </a:lnSpc>
              <a:spcBef>
                <a:spcPts val="0"/>
              </a:spcBef>
              <a:spcAft>
                <a:spcPts val="0"/>
              </a:spcAft>
              <a:buClr>
                <a:srgbClr val="000000"/>
              </a:buClr>
              <a:buSzPts val="2000"/>
              <a:buFont typeface="Noto Sans Symbols"/>
              <a:buNone/>
            </a:pPr>
            <a:r>
              <a:t/>
            </a:r>
            <a:endParaRPr b="0" i="1"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1" lang="en-US" sz="2000" u="none" cap="none" strike="noStrike">
                <a:solidFill>
                  <a:srgbClr val="595959"/>
                </a:solidFill>
                <a:latin typeface="Avenir"/>
                <a:ea typeface="Avenir"/>
                <a:cs typeface="Avenir"/>
                <a:sym typeface="Avenir"/>
              </a:rPr>
              <a:t>Studies showed that networks of health centers linked to faith-based institutions, traditional healers, drug peddlers and birth attendants are common across all three countries, and can play a role in the response</a:t>
            </a:r>
            <a:endParaRPr b="0" i="1" sz="2000" u="none" cap="none" strike="noStrike">
              <a:solidFill>
                <a:srgbClr val="595959"/>
              </a:solidFill>
              <a:latin typeface="Avenir"/>
              <a:ea typeface="Avenir"/>
              <a:cs typeface="Avenir"/>
              <a:sym typeface="Avenir"/>
            </a:endParaRPr>
          </a:p>
          <a:p>
            <a:pPr indent="-215900" lvl="0" marL="398462"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595959"/>
              </a:solidFill>
              <a:latin typeface="Calibri"/>
              <a:ea typeface="Calibri"/>
              <a:cs typeface="Calibri"/>
              <a:sym typeface="Calibri"/>
            </a:endParaRPr>
          </a:p>
        </p:txBody>
      </p:sp>
      <p:sp>
        <p:nvSpPr>
          <p:cNvPr id="338" name="Google Shape;338;p4"/>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7972"/>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42" name="Shape 342"/>
        <p:cNvGrpSpPr/>
        <p:nvPr/>
      </p:nvGrpSpPr>
      <p:grpSpPr>
        <a:xfrm>
          <a:off x="0" y="0"/>
          <a:ext cx="0" cy="0"/>
          <a:chOff x="0" y="0"/>
          <a:chExt cx="0" cy="0"/>
        </a:xfrm>
      </p:grpSpPr>
      <p:sp>
        <p:nvSpPr>
          <p:cNvPr id="343" name="Google Shape;343;p5"/>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344" name="Google Shape;344;p5"/>
          <p:cNvGrpSpPr/>
          <p:nvPr/>
        </p:nvGrpSpPr>
        <p:grpSpPr>
          <a:xfrm>
            <a:off x="0" y="1336296"/>
            <a:ext cx="438446" cy="830601"/>
            <a:chOff x="0" y="823811"/>
            <a:chExt cx="355196" cy="673460"/>
          </a:xfrm>
        </p:grpSpPr>
        <p:sp>
          <p:nvSpPr>
            <p:cNvPr id="345" name="Google Shape;345;p5"/>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46" name="Google Shape;346;p5"/>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47" name="Google Shape;347;p5"/>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48" name="Google Shape;348;p5"/>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49" name="Google Shape;349;p5"/>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50" name="Google Shape;350;p5"/>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51" name="Google Shape;351;p5"/>
          <p:cNvSpPr txBox="1"/>
          <p:nvPr/>
        </p:nvSpPr>
        <p:spPr>
          <a:xfrm>
            <a:off x="613267" y="2908292"/>
            <a:ext cx="6161606" cy="314702"/>
          </a:xfrm>
          <a:prstGeom prst="rect">
            <a:avLst/>
          </a:prstGeom>
          <a:noFill/>
          <a:ln>
            <a:noFill/>
          </a:ln>
        </p:spPr>
        <p:txBody>
          <a:bodyPr anchorCtr="0" anchor="t" bIns="0" lIns="0" spcFirstLastPara="1" rIns="0" wrap="square" tIns="0">
            <a:spAutoFit/>
          </a:bodyPr>
          <a:lstStyle/>
          <a:p>
            <a:pPr indent="0" lvl="0" marL="0"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p:txBody>
      </p:sp>
      <p:sp>
        <p:nvSpPr>
          <p:cNvPr id="352" name="Google Shape;352;p5"/>
          <p:cNvSpPr txBox="1"/>
          <p:nvPr/>
        </p:nvSpPr>
        <p:spPr>
          <a:xfrm>
            <a:off x="499387" y="3848837"/>
            <a:ext cx="6087601" cy="3013389"/>
          </a:xfrm>
          <a:prstGeom prst="rect">
            <a:avLst/>
          </a:prstGeom>
          <a:noFill/>
          <a:ln>
            <a:noFill/>
          </a:ln>
        </p:spPr>
        <p:txBody>
          <a:bodyPr anchorCtr="0" anchor="t" bIns="0" lIns="0" spcFirstLastPara="1" rIns="0" wrap="square" tIns="0">
            <a:spAutoFit/>
          </a:bodyPr>
          <a:lstStyle/>
          <a:p>
            <a:pPr indent="0" lvl="0" marL="55561"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595959"/>
              </a:solidFill>
              <a:latin typeface="Avenir"/>
              <a:ea typeface="Avenir"/>
              <a:cs typeface="Avenir"/>
              <a:sym typeface="Avenir"/>
            </a:endParaRPr>
          </a:p>
          <a:p>
            <a:pPr indent="0" lvl="0" marL="55561" marR="5080" rtl="0" algn="l">
              <a:lnSpc>
                <a:spcPct val="107200"/>
              </a:lnSpc>
              <a:spcBef>
                <a:spcPts val="10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4 .   It is crucial to map communication influencers (people the community trusts and goes to for advice) and information channels (key persons, institutions, radio stations, social media). </a:t>
            </a:r>
            <a:endParaRPr/>
          </a:p>
          <a:p>
            <a:pPr indent="0" lvl="0" marL="55561" marR="5080" rtl="0" algn="l">
              <a:lnSpc>
                <a:spcPct val="107200"/>
              </a:lnSpc>
              <a:spcBef>
                <a:spcPts val="100"/>
              </a:spcBef>
              <a:spcAft>
                <a:spcPts val="0"/>
              </a:spcAft>
              <a:buClr>
                <a:srgbClr val="FFFFFF"/>
              </a:buClr>
              <a:buSzPts val="2000"/>
              <a:buFont typeface="Montserrat"/>
              <a:buNone/>
            </a:pPr>
            <a:r>
              <a:t/>
            </a:r>
            <a:endParaRPr b="0" i="1" sz="2000" u="none" cap="none" strike="noStrike">
              <a:solidFill>
                <a:srgbClr val="595959"/>
              </a:solidFill>
              <a:latin typeface="Avenir"/>
              <a:ea typeface="Avenir"/>
              <a:cs typeface="Avenir"/>
              <a:sym typeface="Avenir"/>
            </a:endParaRPr>
          </a:p>
          <a:p>
            <a:pPr indent="0" lvl="0" marL="55561"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a:p>
            <a:pPr indent="0" lvl="0" marL="55561"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a:p>
            <a:pPr indent="-215900" lvl="0" marL="398462" marR="5080" rtl="0" algn="l">
              <a:lnSpc>
                <a:spcPct val="107200"/>
              </a:lnSpc>
              <a:spcBef>
                <a:spcPts val="100"/>
              </a:spcBef>
              <a:spcAft>
                <a:spcPts val="0"/>
              </a:spcAft>
              <a:buClr>
                <a:srgbClr val="FFFFFF"/>
              </a:buClr>
              <a:buSzPts val="2000"/>
              <a:buFont typeface="Noto Sans Symbols"/>
              <a:buNone/>
            </a:pPr>
            <a:r>
              <a:t/>
            </a:r>
            <a:endParaRPr b="0" i="0" sz="2000" u="none" cap="none" strike="noStrike">
              <a:solidFill>
                <a:srgbClr val="7F7F7F"/>
              </a:solidFill>
              <a:latin typeface="Calibri"/>
              <a:ea typeface="Calibri"/>
              <a:cs typeface="Calibri"/>
              <a:sym typeface="Calibri"/>
            </a:endParaRPr>
          </a:p>
        </p:txBody>
      </p:sp>
      <p:sp>
        <p:nvSpPr>
          <p:cNvPr id="353" name="Google Shape;353;p5"/>
          <p:cNvSpPr txBox="1"/>
          <p:nvPr/>
        </p:nvSpPr>
        <p:spPr>
          <a:xfrm>
            <a:off x="7336099" y="3401506"/>
            <a:ext cx="7034700" cy="3539400"/>
          </a:xfrm>
          <a:prstGeom prst="rect">
            <a:avLst/>
          </a:prstGeom>
          <a:noFill/>
          <a:ln>
            <a:noFill/>
          </a:ln>
        </p:spPr>
        <p:txBody>
          <a:bodyPr anchorCtr="0" anchor="t" bIns="45700" lIns="91425" spcFirstLastPara="1" rIns="91425" wrap="square" tIns="45700">
            <a:spAutoFit/>
          </a:bodyPr>
          <a:lstStyle/>
          <a:p>
            <a:pPr indent="-342900" lvl="0" marL="398462" marR="5080" rtl="0" algn="l">
              <a:lnSpc>
                <a:spcPct val="107200"/>
              </a:lnSpc>
              <a:spcBef>
                <a:spcPts val="0"/>
              </a:spcBef>
              <a:spcAft>
                <a:spcPts val="0"/>
              </a:spcAft>
              <a:buClr>
                <a:srgbClr val="595959"/>
              </a:buClr>
              <a:buSzPts val="2100"/>
              <a:buFont typeface="Noto Sans Symbols"/>
              <a:buChar char="⮚"/>
            </a:pPr>
            <a:r>
              <a:rPr b="0" i="1" lang="en-US" sz="2100" u="none" cap="none" strike="noStrike">
                <a:solidFill>
                  <a:srgbClr val="595959"/>
                </a:solidFill>
                <a:latin typeface="Avenir"/>
                <a:ea typeface="Avenir"/>
                <a:cs typeface="Avenir"/>
                <a:sym typeface="Avenir"/>
              </a:rPr>
              <a:t>Evidence shows that issues around communication, community engagement and trust negatively impacted the early phases of the Ebola response in Liberia, Guinea and Sierra Leone.</a:t>
            </a:r>
            <a:endParaRPr b="0" i="1" sz="1800" u="none" cap="none" strike="noStrike">
              <a:solidFill>
                <a:srgbClr val="595959"/>
              </a:solidFill>
              <a:latin typeface="Avenir"/>
              <a:ea typeface="Avenir"/>
              <a:cs typeface="Avenir"/>
              <a:sym typeface="Avenir"/>
            </a:endParaRPr>
          </a:p>
          <a:p>
            <a:pPr indent="0" lvl="0" marL="55561" marR="5080" rtl="0" algn="l">
              <a:lnSpc>
                <a:spcPct val="107200"/>
              </a:lnSpc>
              <a:spcBef>
                <a:spcPts val="100"/>
              </a:spcBef>
              <a:spcAft>
                <a:spcPts val="0"/>
              </a:spcAft>
              <a:buClr>
                <a:srgbClr val="595959"/>
              </a:buClr>
              <a:buSzPts val="2100"/>
              <a:buFont typeface="Avenir"/>
              <a:buNone/>
            </a:pPr>
            <a:r>
              <a:rPr b="0" i="1" lang="en-US" sz="2100" u="none" cap="none" strike="noStrike">
                <a:solidFill>
                  <a:srgbClr val="595959"/>
                </a:solidFill>
                <a:latin typeface="Avenir"/>
                <a:ea typeface="Avenir"/>
                <a:cs typeface="Avenir"/>
                <a:sym typeface="Avenir"/>
              </a:rPr>
              <a:t> </a:t>
            </a:r>
            <a:endParaRPr/>
          </a:p>
          <a:p>
            <a:pPr indent="-342900" lvl="0" marL="398462" marR="5080" rtl="0" algn="l">
              <a:lnSpc>
                <a:spcPct val="107200"/>
              </a:lnSpc>
              <a:spcBef>
                <a:spcPts val="100"/>
              </a:spcBef>
              <a:spcAft>
                <a:spcPts val="0"/>
              </a:spcAft>
              <a:buClr>
                <a:srgbClr val="595959"/>
              </a:buClr>
              <a:buSzPts val="2100"/>
              <a:buFont typeface="Noto Sans Symbols"/>
              <a:buChar char="⮚"/>
            </a:pPr>
            <a:r>
              <a:rPr b="0" i="1" lang="en-US" sz="2100" u="none" cap="none" strike="noStrike">
                <a:solidFill>
                  <a:srgbClr val="595959"/>
                </a:solidFill>
                <a:latin typeface="Avenir"/>
                <a:ea typeface="Avenir"/>
                <a:cs typeface="Avenir"/>
                <a:sym typeface="Avenir"/>
              </a:rPr>
              <a:t>Top-down communication sidelined communities.</a:t>
            </a:r>
            <a:endParaRPr/>
          </a:p>
          <a:p>
            <a:pPr indent="0" lvl="0" marL="55561" marR="5080" rtl="0" algn="l">
              <a:lnSpc>
                <a:spcPct val="107200"/>
              </a:lnSpc>
              <a:spcBef>
                <a:spcPts val="100"/>
              </a:spcBef>
              <a:spcAft>
                <a:spcPts val="0"/>
              </a:spcAft>
              <a:buClr>
                <a:srgbClr val="595959"/>
              </a:buClr>
              <a:buSzPts val="2100"/>
              <a:buFont typeface="Avenir"/>
              <a:buNone/>
            </a:pPr>
            <a:r>
              <a:rPr b="0" i="1" lang="en-US" sz="2100" u="none" cap="none" strike="noStrike">
                <a:solidFill>
                  <a:srgbClr val="595959"/>
                </a:solidFill>
                <a:latin typeface="Avenir"/>
                <a:ea typeface="Avenir"/>
                <a:cs typeface="Avenir"/>
                <a:sym typeface="Avenir"/>
              </a:rPr>
              <a:t> </a:t>
            </a:r>
            <a:endParaRPr/>
          </a:p>
          <a:p>
            <a:pPr indent="-342900" lvl="0" marL="398462" marR="5080" rtl="0" algn="l">
              <a:lnSpc>
                <a:spcPct val="107200"/>
              </a:lnSpc>
              <a:spcBef>
                <a:spcPts val="100"/>
              </a:spcBef>
              <a:spcAft>
                <a:spcPts val="0"/>
              </a:spcAft>
              <a:buClr>
                <a:srgbClr val="595959"/>
              </a:buClr>
              <a:buSzPts val="2100"/>
              <a:buFont typeface="Noto Sans Symbols"/>
              <a:buChar char="⮚"/>
            </a:pPr>
            <a:r>
              <a:rPr b="0" i="1" lang="en-US" sz="2100" u="none" cap="none" strike="noStrike">
                <a:solidFill>
                  <a:srgbClr val="595959"/>
                </a:solidFill>
                <a:latin typeface="Avenir"/>
                <a:ea typeface="Avenir"/>
                <a:cs typeface="Avenir"/>
                <a:sym typeface="Avenir"/>
              </a:rPr>
              <a:t>Therefore there  is a need to decentralize communication information. </a:t>
            </a:r>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54" name="Google Shape;354;p5"/>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7972"/>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58" name="Shape 358"/>
        <p:cNvGrpSpPr/>
        <p:nvPr/>
      </p:nvGrpSpPr>
      <p:grpSpPr>
        <a:xfrm>
          <a:off x="0" y="0"/>
          <a:ext cx="0" cy="0"/>
          <a:chOff x="0" y="0"/>
          <a:chExt cx="0" cy="0"/>
        </a:xfrm>
      </p:grpSpPr>
      <p:sp>
        <p:nvSpPr>
          <p:cNvPr id="359" name="Google Shape;359;p6"/>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360" name="Google Shape;360;p6"/>
          <p:cNvGrpSpPr/>
          <p:nvPr/>
        </p:nvGrpSpPr>
        <p:grpSpPr>
          <a:xfrm>
            <a:off x="0" y="1336296"/>
            <a:ext cx="438446" cy="830601"/>
            <a:chOff x="0" y="823811"/>
            <a:chExt cx="355196" cy="673460"/>
          </a:xfrm>
        </p:grpSpPr>
        <p:sp>
          <p:nvSpPr>
            <p:cNvPr id="361" name="Google Shape;361;p6"/>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2" name="Google Shape;362;p6"/>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63" name="Google Shape;363;p6"/>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4" name="Google Shape;364;p6"/>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65" name="Google Shape;365;p6"/>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6" name="Google Shape;366;p6"/>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67" name="Google Shape;367;p6"/>
          <p:cNvSpPr txBox="1"/>
          <p:nvPr/>
        </p:nvSpPr>
        <p:spPr>
          <a:xfrm>
            <a:off x="613267" y="2908292"/>
            <a:ext cx="6161606" cy="314702"/>
          </a:xfrm>
          <a:prstGeom prst="rect">
            <a:avLst/>
          </a:prstGeom>
          <a:noFill/>
          <a:ln>
            <a:noFill/>
          </a:ln>
        </p:spPr>
        <p:txBody>
          <a:bodyPr anchorCtr="0" anchor="t" bIns="0" lIns="0" spcFirstLastPara="1" rIns="0" wrap="square" tIns="0">
            <a:spAutoFit/>
          </a:bodyPr>
          <a:lstStyle/>
          <a:p>
            <a:pPr indent="0" lvl="0" marL="0" marR="5080" rtl="0" algn="l">
              <a:lnSpc>
                <a:spcPct val="107200"/>
              </a:lnSpc>
              <a:spcBef>
                <a:spcPts val="0"/>
              </a:spcBef>
              <a:spcAft>
                <a:spcPts val="0"/>
              </a:spcAft>
              <a:buClr>
                <a:srgbClr val="FFFFFF"/>
              </a:buClr>
              <a:buSzPts val="2000"/>
              <a:buFont typeface="Montserrat"/>
              <a:buNone/>
            </a:pPr>
            <a:r>
              <a:t/>
            </a:r>
            <a:endParaRPr b="0" i="0" sz="2000" u="none" cap="none" strike="noStrike">
              <a:solidFill>
                <a:srgbClr val="7F7F7F"/>
              </a:solidFill>
              <a:latin typeface="Calibri"/>
              <a:ea typeface="Calibri"/>
              <a:cs typeface="Calibri"/>
              <a:sym typeface="Calibri"/>
            </a:endParaRPr>
          </a:p>
        </p:txBody>
      </p:sp>
      <p:sp>
        <p:nvSpPr>
          <p:cNvPr id="368" name="Google Shape;368;p6"/>
          <p:cNvSpPr txBox="1"/>
          <p:nvPr/>
        </p:nvSpPr>
        <p:spPr>
          <a:xfrm>
            <a:off x="651625" y="3603459"/>
            <a:ext cx="6123248" cy="2660215"/>
          </a:xfrm>
          <a:prstGeom prst="rect">
            <a:avLst/>
          </a:prstGeom>
          <a:noFill/>
          <a:ln>
            <a:noFill/>
          </a:ln>
        </p:spPr>
        <p:txBody>
          <a:bodyPr anchorCtr="0" anchor="t" bIns="0" lIns="0" spcFirstLastPara="1" rIns="0" wrap="square" tIns="0">
            <a:spAutoFit/>
          </a:bodyPr>
          <a:lstStyle/>
          <a:p>
            <a:pPr indent="0" lvl="0" marL="44450" marR="5080" rtl="0" algn="l">
              <a:lnSpc>
                <a:spcPct val="1072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5.    Developing and sharing evidence-based and locally relevant information can contribute to increasing communities’ self-reliance and trust in the treatment process.</a:t>
            </a:r>
            <a:endParaRPr/>
          </a:p>
          <a:p>
            <a:pPr indent="0" lvl="0" marL="44450" marR="5080" rtl="0" algn="l">
              <a:lnSpc>
                <a:spcPct val="107200"/>
              </a:lnSpc>
              <a:spcBef>
                <a:spcPts val="100"/>
              </a:spcBef>
              <a:spcAft>
                <a:spcPts val="0"/>
              </a:spcAft>
              <a:buClr>
                <a:srgbClr val="FFFFFF"/>
              </a:buClr>
              <a:buSzPts val="2000"/>
              <a:buFont typeface="Montserrat"/>
              <a:buNone/>
            </a:pPr>
            <a:r>
              <a:t/>
            </a:r>
            <a:endParaRPr b="0" i="0" sz="2000" u="none" cap="none" strike="noStrike">
              <a:solidFill>
                <a:srgbClr val="595959"/>
              </a:solidFill>
              <a:latin typeface="Avenir"/>
              <a:ea typeface="Avenir"/>
              <a:cs typeface="Avenir"/>
              <a:sym typeface="Avenir"/>
            </a:endParaRPr>
          </a:p>
          <a:p>
            <a:pPr indent="0" lvl="0" marL="44450" marR="5080" rtl="0" algn="l">
              <a:lnSpc>
                <a:spcPct val="107200"/>
              </a:lnSpc>
              <a:spcBef>
                <a:spcPts val="10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6.    There is a need to understanding past and current community social dynamics to understand how community evolves, specially in crisis. </a:t>
            </a:r>
            <a:endParaRPr/>
          </a:p>
        </p:txBody>
      </p:sp>
      <p:sp>
        <p:nvSpPr>
          <p:cNvPr id="369" name="Google Shape;369;p6"/>
          <p:cNvSpPr txBox="1"/>
          <p:nvPr/>
        </p:nvSpPr>
        <p:spPr>
          <a:xfrm>
            <a:off x="7562207" y="3388425"/>
            <a:ext cx="6123248" cy="3477875"/>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Recent evidence suggests that hygiene practices and death rituals play a less important role in comparison to caregiver's support in DRC, Uganda and Gabon.</a:t>
            </a:r>
            <a:endParaRPr/>
          </a:p>
          <a:p>
            <a:pPr indent="-215900" lvl="0" marL="342900" marR="0" rtl="0" algn="l">
              <a:lnSpc>
                <a:spcPct val="100000"/>
              </a:lnSpc>
              <a:spcBef>
                <a:spcPts val="0"/>
              </a:spcBef>
              <a:spcAft>
                <a:spcPts val="0"/>
              </a:spcAft>
              <a:buClr>
                <a:srgbClr val="000000"/>
              </a:buClr>
              <a:buSzPts val="2000"/>
              <a:buFont typeface="Noto Sans Symbols"/>
              <a:buNone/>
            </a:pPr>
            <a:r>
              <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Assessing ‘emotional ties that bind communities and families together’ is a key dimension.</a:t>
            </a:r>
            <a:endParaRPr/>
          </a:p>
          <a:p>
            <a:pPr indent="-215900" lvl="0" marL="342900" marR="0" rtl="0" algn="l">
              <a:lnSpc>
                <a:spcPct val="100000"/>
              </a:lnSpc>
              <a:spcBef>
                <a:spcPts val="0"/>
              </a:spcBef>
              <a:spcAft>
                <a:spcPts val="0"/>
              </a:spcAft>
              <a:buClr>
                <a:srgbClr val="000000"/>
              </a:buClr>
              <a:buSzPts val="2000"/>
              <a:buFont typeface="Noto Sans Symbols"/>
              <a:buNone/>
            </a:pPr>
            <a:r>
              <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Noto Sans Symbols"/>
              <a:buChar char="⮚"/>
            </a:pPr>
            <a:r>
              <a:rPr b="0" i="0" lang="en-US" sz="2000" u="none" cap="none" strike="noStrike">
                <a:solidFill>
                  <a:srgbClr val="595959"/>
                </a:solidFill>
                <a:latin typeface="Avenir"/>
                <a:ea typeface="Avenir"/>
                <a:cs typeface="Avenir"/>
                <a:sym typeface="Avenir"/>
              </a:rPr>
              <a:t>Studies show that the militarized quarantine in Sierra Leone and the fear for children’s lives steered women away from treatment. </a:t>
            </a:r>
            <a:endParaRPr b="0" i="0" sz="2000" u="none" cap="none" strike="noStrike">
              <a:solidFill>
                <a:srgbClr val="595959"/>
              </a:solidFill>
              <a:latin typeface="Avenir"/>
              <a:ea typeface="Avenir"/>
              <a:cs typeface="Avenir"/>
              <a:sym typeface="Avenir"/>
            </a:endParaRPr>
          </a:p>
        </p:txBody>
      </p:sp>
      <p:sp>
        <p:nvSpPr>
          <p:cNvPr id="370" name="Google Shape;370;p6"/>
          <p:cNvSpPr txBox="1"/>
          <p:nvPr>
            <p:ph type="title"/>
          </p:nvPr>
        </p:nvSpPr>
        <p:spPr>
          <a:xfrm>
            <a:off x="727738" y="1055955"/>
            <a:ext cx="5629471" cy="1391284"/>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lt2"/>
              </a:buClr>
              <a:buSzPct val="97972"/>
              <a:buFont typeface="Avenir"/>
              <a:buNone/>
            </a:pPr>
            <a:br>
              <a:rPr lang="en-US">
                <a:latin typeface="Avenir"/>
                <a:ea typeface="Avenir"/>
                <a:cs typeface="Avenir"/>
                <a:sym typeface="Avenir"/>
              </a:rPr>
            </a:br>
            <a:r>
              <a:rPr lang="en-US">
                <a:latin typeface="Avenir"/>
                <a:ea typeface="Avenir"/>
                <a:cs typeface="Avenir"/>
                <a:sym typeface="Avenir"/>
              </a:rPr>
              <a:t>Lessons Learned from the 2014-2015 Ebola outbreak in West Africa  </a:t>
            </a:r>
            <a:br>
              <a:rPr lang="en-US"/>
            </a:br>
            <a:r>
              <a:rPr b="1" lang="en-US" sz="3800">
                <a:solidFill>
                  <a:schemeClr val="dk1"/>
                </a:solidFill>
                <a:latin typeface="Calibri"/>
                <a:ea typeface="Calibri"/>
                <a:cs typeface="Calibri"/>
                <a:sym typeface="Calibri"/>
              </a:rPr>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cxnSp>
        <p:nvCxnSpPr>
          <p:cNvPr id="375" name="Google Shape;375;p7"/>
          <p:cNvCxnSpPr/>
          <p:nvPr/>
        </p:nvCxnSpPr>
        <p:spPr>
          <a:xfrm>
            <a:off x="457199" y="8004402"/>
            <a:ext cx="388799" cy="1"/>
          </a:xfrm>
          <a:prstGeom prst="straightConnector1">
            <a:avLst/>
          </a:prstGeom>
          <a:noFill/>
          <a:ln cap="flat" cmpd="sng" w="25400">
            <a:solidFill>
              <a:srgbClr val="2B9C67"/>
            </a:solidFill>
            <a:prstDash val="solid"/>
            <a:round/>
            <a:headEnd len="sm" w="sm" type="none"/>
            <a:tailEnd len="sm" w="sm" type="none"/>
          </a:ln>
        </p:spPr>
      </p:cxnSp>
      <p:sp>
        <p:nvSpPr>
          <p:cNvPr id="376" name="Google Shape;376;p7"/>
          <p:cNvSpPr/>
          <p:nvPr/>
        </p:nvSpPr>
        <p:spPr>
          <a:xfrm flipH="1" rot="5400000">
            <a:off x="6880317" y="-6486529"/>
            <a:ext cx="803927" cy="14287266"/>
          </a:xfrm>
          <a:prstGeom prst="rect">
            <a:avLst/>
          </a:prstGeom>
          <a:solidFill>
            <a:srgbClr val="2B9C68"/>
          </a:solidFill>
          <a:ln>
            <a:noFill/>
          </a:ln>
        </p:spPr>
        <p:txBody>
          <a:bodyPr anchorCtr="0" anchor="t" bIns="45700" lIns="45700" spcFirstLastPara="1" rIns="45700" wrap="square" tIns="45700">
            <a:noAutofit/>
          </a:bodyPr>
          <a:lstStyle/>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a:p>
            <a:pPr indent="0" lvl="0" marL="138113" marR="0" rtl="0" algn="l">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Arial"/>
              <a:ea typeface="Arial"/>
              <a:cs typeface="Arial"/>
              <a:sym typeface="Arial"/>
            </a:endParaRPr>
          </a:p>
        </p:txBody>
      </p:sp>
      <p:sp>
        <p:nvSpPr>
          <p:cNvPr id="377" name="Google Shape;377;p7"/>
          <p:cNvSpPr txBox="1"/>
          <p:nvPr/>
        </p:nvSpPr>
        <p:spPr>
          <a:xfrm>
            <a:off x="457199" y="436819"/>
            <a:ext cx="7633856" cy="440570"/>
          </a:xfrm>
          <a:prstGeom prst="rect">
            <a:avLst/>
          </a:prstGeom>
          <a:noFill/>
          <a:ln>
            <a:noFill/>
          </a:ln>
        </p:spPr>
        <p:txBody>
          <a:bodyPr anchorCtr="0" anchor="t" bIns="0" lIns="0" spcFirstLastPara="1" rIns="0" wrap="square" tIns="0">
            <a:spAutoFit/>
          </a:bodyPr>
          <a:lstStyle/>
          <a:p>
            <a:pPr indent="12700" lvl="0" marL="0" marR="5080" rtl="0" algn="l">
              <a:lnSpc>
                <a:spcPct val="107200"/>
              </a:lnSpc>
              <a:spcBef>
                <a:spcPts val="0"/>
              </a:spcBef>
              <a:spcAft>
                <a:spcPts val="0"/>
              </a:spcAft>
              <a:buClr>
                <a:srgbClr val="FFFFFF"/>
              </a:buClr>
              <a:buSzPts val="2800"/>
              <a:buFont typeface="Montserrat"/>
              <a:buNone/>
            </a:pPr>
            <a:r>
              <a:rPr b="1" i="0" lang="en-US" sz="2800" u="none" cap="none" strike="noStrike">
                <a:solidFill>
                  <a:srgbClr val="FFFFFF"/>
                </a:solidFill>
                <a:latin typeface="Montserrat"/>
                <a:ea typeface="Montserrat"/>
                <a:cs typeface="Montserrat"/>
                <a:sym typeface="Montserrat"/>
              </a:rPr>
              <a:t>COMMUNITY ASSET MAPPING </a:t>
            </a:r>
            <a:endParaRPr b="1" i="0" sz="2800" u="none" cap="none" strike="noStrike">
              <a:solidFill>
                <a:srgbClr val="FFFFFF"/>
              </a:solidFill>
              <a:latin typeface="Montserrat"/>
              <a:ea typeface="Montserrat"/>
              <a:cs typeface="Montserrat"/>
              <a:sym typeface="Montserrat"/>
            </a:endParaRPr>
          </a:p>
        </p:txBody>
      </p:sp>
      <p:sp>
        <p:nvSpPr>
          <p:cNvPr id="378" name="Google Shape;378;p7"/>
          <p:cNvSpPr txBox="1"/>
          <p:nvPr/>
        </p:nvSpPr>
        <p:spPr>
          <a:xfrm>
            <a:off x="5503985" y="3886200"/>
            <a:ext cx="92396" cy="369330"/>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79" name="Google Shape;379;p7"/>
          <p:cNvSpPr txBox="1"/>
          <p:nvPr/>
        </p:nvSpPr>
        <p:spPr>
          <a:xfrm>
            <a:off x="3480441" y="2186455"/>
            <a:ext cx="9473932" cy="1415772"/>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rgbClr val="000000"/>
              </a:buClr>
              <a:buSzPts val="2000"/>
              <a:buFont typeface="Calibri"/>
              <a:buNone/>
            </a:pPr>
            <a:r>
              <a:t/>
            </a:r>
            <a:endParaRPr b="0" i="0" sz="2000" u="none" cap="none" strike="noStrike">
              <a:solidFill>
                <a:schemeClr val="lt2"/>
              </a:solidFill>
              <a:latin typeface="Avenir"/>
              <a:ea typeface="Avenir"/>
              <a:cs typeface="Avenir"/>
              <a:sym typeface="Avenir"/>
            </a:endParaRPr>
          </a:p>
          <a:p>
            <a:pPr indent="-342900" lvl="0" marL="522288" marR="0" rtl="0" algn="l">
              <a:lnSpc>
                <a:spcPct val="100000"/>
              </a:lnSpc>
              <a:spcBef>
                <a:spcPts val="0"/>
              </a:spcBef>
              <a:spcAft>
                <a:spcPts val="0"/>
              </a:spcAft>
              <a:buClr>
                <a:schemeClr val="lt2"/>
              </a:buClr>
              <a:buSzPts val="2000"/>
              <a:buFont typeface="Arial"/>
              <a:buChar char="•"/>
            </a:pPr>
            <a:r>
              <a:rPr b="0" i="0" lang="en-US" sz="2000" u="none" cap="none" strike="noStrike">
                <a:solidFill>
                  <a:schemeClr val="lt2"/>
                </a:solidFill>
                <a:latin typeface="Avenir"/>
                <a:ea typeface="Avenir"/>
                <a:cs typeface="Avenir"/>
                <a:sym typeface="Avenir"/>
              </a:rPr>
              <a:t>Inform health practitioners and program teams about the design and implementation of community centered approaches during disease outbreak.</a:t>
            </a: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sp>
        <p:nvSpPr>
          <p:cNvPr id="380" name="Google Shape;380;p7"/>
          <p:cNvSpPr txBox="1"/>
          <p:nvPr/>
        </p:nvSpPr>
        <p:spPr>
          <a:xfrm>
            <a:off x="716592" y="1373964"/>
            <a:ext cx="12930997" cy="553996"/>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1200"/>
              </a:spcAft>
              <a:buClr>
                <a:schemeClr val="lt2"/>
              </a:buClr>
              <a:buSzPts val="2000"/>
              <a:buFont typeface="Avenir"/>
              <a:buNone/>
            </a:pPr>
            <a:r>
              <a:rPr b="0" i="0" lang="en-US" sz="2000" u="none" cap="none" strike="noStrike">
                <a:solidFill>
                  <a:schemeClr val="lt2"/>
                </a:solidFill>
                <a:latin typeface="Avenir"/>
                <a:ea typeface="Avenir"/>
                <a:cs typeface="Avenir"/>
                <a:sym typeface="Avenir"/>
              </a:rPr>
              <a:t>It is a process carried out by the community with the help of facilitators. </a:t>
            </a:r>
            <a:endParaRPr/>
          </a:p>
        </p:txBody>
      </p:sp>
      <p:sp>
        <p:nvSpPr>
          <p:cNvPr id="381" name="Google Shape;381;p7"/>
          <p:cNvSpPr txBox="1"/>
          <p:nvPr/>
        </p:nvSpPr>
        <p:spPr>
          <a:xfrm>
            <a:off x="3566731" y="3160790"/>
            <a:ext cx="9146398" cy="1415772"/>
          </a:xfrm>
          <a:prstGeom prst="rect">
            <a:avLst/>
          </a:prstGeom>
          <a:noFill/>
          <a:ln>
            <a:noFill/>
          </a:ln>
        </p:spPr>
        <p:txBody>
          <a:bodyPr anchorCtr="0" anchor="t" bIns="0" lIns="0" spcFirstLastPara="1" rIns="0" wrap="square" tIns="0">
            <a:spAutoFit/>
          </a:bodyPr>
          <a:lstStyle/>
          <a:p>
            <a:pPr indent="-215900" lvl="0" marL="630238" marR="0" rtl="0" algn="just">
              <a:lnSpc>
                <a:spcPct val="100000"/>
              </a:lnSpc>
              <a:spcBef>
                <a:spcPts val="0"/>
              </a:spcBef>
              <a:spcAft>
                <a:spcPts val="0"/>
              </a:spcAft>
              <a:buClr>
                <a:srgbClr val="000000"/>
              </a:buClr>
              <a:buSzPts val="2000"/>
              <a:buFont typeface="Arial"/>
              <a:buNone/>
            </a:pPr>
            <a:r>
              <a:t/>
            </a:r>
            <a:endParaRPr b="0" i="0" sz="2000" u="none" cap="none" strike="noStrike">
              <a:solidFill>
                <a:schemeClr val="lt2"/>
              </a:solidFill>
              <a:latin typeface="Calibri"/>
              <a:ea typeface="Calibri"/>
              <a:cs typeface="Calibri"/>
              <a:sym typeface="Calibri"/>
            </a:endParaRPr>
          </a:p>
          <a:p>
            <a:pPr indent="-342900" lvl="0" marL="390525" marR="0" rtl="0" algn="l">
              <a:lnSpc>
                <a:spcPct val="100000"/>
              </a:lnSpc>
              <a:spcBef>
                <a:spcPts val="0"/>
              </a:spcBef>
              <a:spcAft>
                <a:spcPts val="0"/>
              </a:spcAft>
              <a:buClr>
                <a:schemeClr val="lt2"/>
              </a:buClr>
              <a:buSzPts val="2000"/>
              <a:buFont typeface="Arial"/>
              <a:buChar char="•"/>
            </a:pPr>
            <a:r>
              <a:rPr b="0" i="0" lang="en-US" sz="2000" u="none" cap="none" strike="noStrike">
                <a:solidFill>
                  <a:schemeClr val="lt2"/>
                </a:solidFill>
                <a:latin typeface="Avenir"/>
                <a:ea typeface="Avenir"/>
                <a:cs typeface="Avenir"/>
                <a:sym typeface="Avenir"/>
              </a:rPr>
              <a:t>Identify people, groups, organizations, institutions that can collaborate with health practitioners and program teams in designing the response and engaging other community members in behavioral change.</a:t>
            </a:r>
            <a:endParaRPr/>
          </a:p>
          <a:p>
            <a:pPr indent="-95250" lvl="0" marL="171450" marR="0" rtl="0" algn="just">
              <a:lnSpc>
                <a:spcPct val="100000"/>
              </a:lnSpc>
              <a:spcBef>
                <a:spcPts val="0"/>
              </a:spcBef>
              <a:spcAft>
                <a:spcPts val="0"/>
              </a:spcAft>
              <a:buClr>
                <a:srgbClr val="000000"/>
              </a:buClr>
              <a:buSzPts val="1200"/>
              <a:buFont typeface="Arial"/>
              <a:buNone/>
            </a:pPr>
            <a:r>
              <a:t/>
            </a:r>
            <a:endParaRPr b="0" i="0" sz="1200" u="none" cap="none" strike="noStrike">
              <a:solidFill>
                <a:schemeClr val="lt2"/>
              </a:solidFill>
              <a:latin typeface="Calibri"/>
              <a:ea typeface="Calibri"/>
              <a:cs typeface="Calibri"/>
              <a:sym typeface="Calibri"/>
            </a:endParaRPr>
          </a:p>
        </p:txBody>
      </p:sp>
      <p:sp>
        <p:nvSpPr>
          <p:cNvPr id="382" name="Google Shape;382;p7"/>
          <p:cNvSpPr txBox="1"/>
          <p:nvPr/>
        </p:nvSpPr>
        <p:spPr>
          <a:xfrm>
            <a:off x="3480441" y="5423381"/>
            <a:ext cx="9318978" cy="1107996"/>
          </a:xfrm>
          <a:prstGeom prst="rect">
            <a:avLst/>
          </a:prstGeom>
          <a:noFill/>
          <a:ln>
            <a:noFill/>
          </a:ln>
        </p:spPr>
        <p:txBody>
          <a:bodyPr anchorCtr="0" anchor="t" bIns="0" lIns="0" spcFirstLastPara="1" rIns="0" wrap="square" tIns="0">
            <a:spAutoFit/>
          </a:bodyPr>
          <a:lstStyle/>
          <a:p>
            <a:pPr indent="-342900" lvl="0" marL="522288" marR="0" rtl="0" algn="l">
              <a:lnSpc>
                <a:spcPct val="100000"/>
              </a:lnSpc>
              <a:spcBef>
                <a:spcPts val="0"/>
              </a:spcBef>
              <a:spcAft>
                <a:spcPts val="0"/>
              </a:spcAft>
              <a:buClr>
                <a:schemeClr val="lt2"/>
              </a:buClr>
              <a:buSzPts val="2000"/>
              <a:buFont typeface="Arial"/>
              <a:buChar char="•"/>
            </a:pPr>
            <a:r>
              <a:rPr b="0" i="0" lang="en-US" sz="2000" u="none" cap="none" strike="noStrike">
                <a:solidFill>
                  <a:schemeClr val="lt2"/>
                </a:solidFill>
                <a:latin typeface="Avenir"/>
                <a:ea typeface="Avenir"/>
                <a:cs typeface="Avenir"/>
                <a:sym typeface="Avenir"/>
              </a:rPr>
              <a:t>Establish an understanding about formal and informal assets and capacity within the community who can and shall be involved in promoting community action.</a:t>
            </a:r>
            <a:endParaRPr b="0" i="0" sz="2000" u="none" cap="none" strike="noStrike">
              <a:solidFill>
                <a:schemeClr val="lt2"/>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sp>
        <p:nvSpPr>
          <p:cNvPr id="383" name="Google Shape;383;p7"/>
          <p:cNvSpPr/>
          <p:nvPr/>
        </p:nvSpPr>
        <p:spPr>
          <a:xfrm flipH="1" rot="5400000">
            <a:off x="1901536" y="2284854"/>
            <a:ext cx="46198" cy="2123656"/>
          </a:xfrm>
          <a:prstGeom prst="rect">
            <a:avLst/>
          </a:prstGeom>
          <a:solidFill>
            <a:srgbClr val="009051"/>
          </a:solidFill>
          <a:ln cap="flat" cmpd="sng" w="25400">
            <a:solidFill>
              <a:srgbClr val="008F00"/>
            </a:solidFill>
            <a:prstDash val="solid"/>
            <a:round/>
            <a:headEnd len="sm" w="sm" type="none"/>
            <a:tailEnd len="sm" w="sm" type="none"/>
          </a:ln>
          <a:effectLst>
            <a:outerShdw blurRad="38100" rotWithShape="0" dir="5400000" dist="23000">
              <a:srgbClr val="000000">
                <a:alpha val="34901"/>
              </a:srgbClr>
            </a:outerShdw>
          </a:effectLst>
        </p:spPr>
        <p:txBody>
          <a:bodyPr anchorCtr="0" anchor="ctr" bIns="45700" lIns="45700" spcFirstLastPara="1" rIns="45700" wrap="square" tIns="45700">
            <a:sp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6000"/>
              <a:buFont typeface="Calibri"/>
              <a:buNone/>
            </a:pPr>
            <a:r>
              <a:t/>
            </a:r>
            <a:endParaRPr b="1" i="0" sz="60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
        <p:nvSpPr>
          <p:cNvPr id="384" name="Google Shape;384;p7"/>
          <p:cNvSpPr txBox="1"/>
          <p:nvPr/>
        </p:nvSpPr>
        <p:spPr>
          <a:xfrm>
            <a:off x="1284779" y="2766650"/>
            <a:ext cx="898642" cy="461663"/>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8F00"/>
              </a:buClr>
              <a:buSzPts val="2400"/>
              <a:buFont typeface="Avenir"/>
              <a:buNone/>
            </a:pPr>
            <a:r>
              <a:rPr b="0" i="0" lang="en-US" sz="2400" u="none" cap="none" strike="noStrike">
                <a:solidFill>
                  <a:srgbClr val="008F00"/>
                </a:solidFill>
                <a:latin typeface="Avenir"/>
                <a:ea typeface="Avenir"/>
                <a:cs typeface="Avenir"/>
                <a:sym typeface="Avenir"/>
              </a:rPr>
              <a:t>Goals</a:t>
            </a:r>
            <a:endParaRPr b="0" i="0" sz="2400" u="none" cap="none" strike="noStrike">
              <a:solidFill>
                <a:srgbClr val="008F00"/>
              </a:solidFill>
              <a:latin typeface="Avenir"/>
              <a:ea typeface="Avenir"/>
              <a:cs typeface="Avenir"/>
              <a:sym typeface="Avenir"/>
            </a:endParaRPr>
          </a:p>
        </p:txBody>
      </p:sp>
      <p:sp>
        <p:nvSpPr>
          <p:cNvPr id="385" name="Google Shape;385;p7"/>
          <p:cNvSpPr txBox="1"/>
          <p:nvPr/>
        </p:nvSpPr>
        <p:spPr>
          <a:xfrm>
            <a:off x="1136304" y="5454161"/>
            <a:ext cx="1850159" cy="461663"/>
          </a:xfrm>
          <a:prstGeom prst="rect">
            <a:avLst/>
          </a:prstGeom>
          <a:noFill/>
          <a:ln>
            <a:noFill/>
          </a:ln>
        </p:spPr>
        <p:txBody>
          <a:bodyPr anchorCtr="0" anchor="t" bIns="45700" lIns="45700" spcFirstLastPara="1" rIns="45700" wrap="square" tIns="45700">
            <a:spAutoFit/>
          </a:bodyPr>
          <a:lstStyle/>
          <a:p>
            <a:pPr indent="0" lvl="0" marL="0" marR="0" rtl="0" algn="l">
              <a:lnSpc>
                <a:spcPct val="100000"/>
              </a:lnSpc>
              <a:spcBef>
                <a:spcPts val="0"/>
              </a:spcBef>
              <a:spcAft>
                <a:spcPts val="0"/>
              </a:spcAft>
              <a:buClr>
                <a:srgbClr val="008F00"/>
              </a:buClr>
              <a:buSzPts val="2400"/>
              <a:buFont typeface="Avenir"/>
              <a:buNone/>
            </a:pPr>
            <a:r>
              <a:rPr b="0" i="0" lang="en-US" sz="2400" u="none" cap="none" strike="noStrike">
                <a:solidFill>
                  <a:srgbClr val="008F00"/>
                </a:solidFill>
                <a:latin typeface="Avenir"/>
                <a:ea typeface="Avenir"/>
                <a:cs typeface="Avenir"/>
                <a:sym typeface="Avenir"/>
              </a:rPr>
              <a:t>Outcomes</a:t>
            </a:r>
            <a:endParaRPr b="0" i="0" sz="3600" u="none" cap="none" strike="noStrike">
              <a:solidFill>
                <a:srgbClr val="008F00"/>
              </a:solidFill>
              <a:latin typeface="Avenir"/>
              <a:ea typeface="Avenir"/>
              <a:cs typeface="Avenir"/>
              <a:sym typeface="Avenir"/>
            </a:endParaRPr>
          </a:p>
        </p:txBody>
      </p:sp>
      <p:sp>
        <p:nvSpPr>
          <p:cNvPr id="386" name="Google Shape;386;p7"/>
          <p:cNvSpPr/>
          <p:nvPr/>
        </p:nvSpPr>
        <p:spPr>
          <a:xfrm rot="5400000">
            <a:off x="2017271" y="4946311"/>
            <a:ext cx="45719" cy="2123656"/>
          </a:xfrm>
          <a:prstGeom prst="rect">
            <a:avLst/>
          </a:prstGeom>
          <a:solidFill>
            <a:srgbClr val="009051"/>
          </a:solidFill>
          <a:ln cap="flat" cmpd="sng" w="25400">
            <a:solidFill>
              <a:srgbClr val="008F00"/>
            </a:solidFill>
            <a:prstDash val="solid"/>
            <a:round/>
            <a:headEnd len="sm" w="sm" type="none"/>
            <a:tailEnd len="sm" w="sm" type="none"/>
          </a:ln>
          <a:effectLst>
            <a:outerShdw blurRad="38100" rotWithShape="0" dir="5400000" dist="23000">
              <a:srgbClr val="000000">
                <a:alpha val="34901"/>
              </a:srgbClr>
            </a:outerShdw>
          </a:effectLst>
        </p:spPr>
        <p:txBody>
          <a:bodyPr anchorCtr="0" anchor="ctr" bIns="45700" lIns="45700" spcFirstLastPara="1" rIns="45700" wrap="square" tIns="45700">
            <a:sp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6000"/>
              <a:buFont typeface="Calibri"/>
              <a:buNone/>
            </a:pPr>
            <a:r>
              <a:t/>
            </a:r>
            <a:endParaRPr b="1" i="0" sz="6000" u="none" cap="none" strike="noStrike">
              <a:solidFill>
                <a:srgbClr val="FFFFFF"/>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Calibri"/>
              <a:buNone/>
            </a:pPr>
            <a:r>
              <a:t/>
            </a:r>
            <a:endParaRPr b="0" i="0" sz="1800" u="none" cap="none" strike="noStrike">
              <a:solidFill>
                <a:srgbClr val="000000"/>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390" name="Shape 390"/>
        <p:cNvGrpSpPr/>
        <p:nvPr/>
      </p:nvGrpSpPr>
      <p:grpSpPr>
        <a:xfrm>
          <a:off x="0" y="0"/>
          <a:ext cx="0" cy="0"/>
          <a:chOff x="0" y="0"/>
          <a:chExt cx="0" cy="0"/>
        </a:xfrm>
      </p:grpSpPr>
      <p:sp>
        <p:nvSpPr>
          <p:cNvPr id="391" name="Google Shape;391;p8"/>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2" name="Google Shape;392;p8"/>
          <p:cNvSpPr txBox="1"/>
          <p:nvPr>
            <p:ph type="title"/>
          </p:nvPr>
        </p:nvSpPr>
        <p:spPr>
          <a:xfrm>
            <a:off x="662348" y="1017917"/>
            <a:ext cx="5842878" cy="1436233"/>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2900"/>
              <a:buFont typeface="Inter"/>
              <a:buNone/>
            </a:pPr>
            <a:br>
              <a:rPr lang="en-US">
                <a:solidFill>
                  <a:schemeClr val="lt1"/>
                </a:solidFill>
                <a:latin typeface="Calibri"/>
                <a:ea typeface="Calibri"/>
                <a:cs typeface="Calibri"/>
                <a:sym typeface="Calibri"/>
              </a:rPr>
            </a:br>
            <a:r>
              <a:rPr lang="en-US">
                <a:solidFill>
                  <a:schemeClr val="lt1"/>
                </a:solidFill>
                <a:latin typeface="Calibri"/>
                <a:ea typeface="Calibri"/>
                <a:cs typeface="Calibri"/>
                <a:sym typeface="Calibri"/>
              </a:rPr>
              <a:t>  </a:t>
            </a:r>
            <a:br>
              <a:rPr lang="en-US">
                <a:solidFill>
                  <a:schemeClr val="lt1"/>
                </a:solidFill>
                <a:latin typeface="Calibri"/>
                <a:ea typeface="Calibri"/>
                <a:cs typeface="Calibri"/>
                <a:sym typeface="Calibri"/>
              </a:rPr>
            </a:br>
            <a:r>
              <a:rPr b="1" lang="en-US" sz="3800">
                <a:solidFill>
                  <a:schemeClr val="dk1"/>
                </a:solidFill>
                <a:latin typeface="Calibri"/>
                <a:ea typeface="Calibri"/>
                <a:cs typeface="Calibri"/>
                <a:sym typeface="Calibri"/>
              </a:rPr>
              <a:t> </a:t>
            </a:r>
            <a:endParaRPr/>
          </a:p>
        </p:txBody>
      </p:sp>
      <p:grpSp>
        <p:nvGrpSpPr>
          <p:cNvPr id="393" name="Google Shape;393;p8"/>
          <p:cNvGrpSpPr/>
          <p:nvPr/>
        </p:nvGrpSpPr>
        <p:grpSpPr>
          <a:xfrm>
            <a:off x="0" y="1336296"/>
            <a:ext cx="438446" cy="830601"/>
            <a:chOff x="0" y="823811"/>
            <a:chExt cx="355196" cy="673460"/>
          </a:xfrm>
        </p:grpSpPr>
        <p:sp>
          <p:nvSpPr>
            <p:cNvPr id="394" name="Google Shape;394;p8"/>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5" name="Google Shape;395;p8"/>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396" name="Google Shape;396;p8"/>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7" name="Google Shape;397;p8"/>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398" name="Google Shape;398;p8"/>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399" name="Google Shape;399;p8"/>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00" name="Google Shape;400;p8"/>
          <p:cNvSpPr txBox="1"/>
          <p:nvPr/>
        </p:nvSpPr>
        <p:spPr>
          <a:xfrm>
            <a:off x="951641" y="1389224"/>
            <a:ext cx="4454879" cy="523220"/>
          </a:xfrm>
          <a:prstGeom prst="rect">
            <a:avLst/>
          </a:prstGeom>
          <a:solidFill>
            <a:schemeClr val="accent4"/>
          </a:solidFill>
          <a:ln cap="flat" cmpd="sng" w="12700">
            <a:solidFill>
              <a:srgbClr val="25714B"/>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lt1"/>
              </a:buClr>
              <a:buSzPts val="2800"/>
              <a:buFont typeface="Avenir"/>
              <a:buNone/>
            </a:pPr>
            <a:r>
              <a:rPr b="0" i="0" lang="en-US" sz="2800" u="none" cap="none" strike="noStrike">
                <a:solidFill>
                  <a:schemeClr val="lt1"/>
                </a:solidFill>
                <a:latin typeface="Avenir"/>
                <a:ea typeface="Avenir"/>
                <a:cs typeface="Avenir"/>
                <a:sym typeface="Avenir"/>
              </a:rPr>
              <a:t>Workshop 1 </a:t>
            </a:r>
            <a:endParaRPr b="0" i="0" sz="1800" u="none" cap="none" strike="noStrike">
              <a:solidFill>
                <a:schemeClr val="lt1"/>
              </a:solidFill>
              <a:latin typeface="Avenir"/>
              <a:ea typeface="Avenir"/>
              <a:cs typeface="Avenir"/>
              <a:sym typeface="Avenir"/>
            </a:endParaRPr>
          </a:p>
        </p:txBody>
      </p:sp>
      <p:sp>
        <p:nvSpPr>
          <p:cNvPr id="401" name="Google Shape;401;p8"/>
          <p:cNvSpPr txBox="1"/>
          <p:nvPr/>
        </p:nvSpPr>
        <p:spPr>
          <a:xfrm>
            <a:off x="7456867" y="1751596"/>
            <a:ext cx="4802523" cy="1415772"/>
          </a:xfrm>
          <a:prstGeom prst="rect">
            <a:avLst/>
          </a:prstGeom>
          <a:noFill/>
          <a:ln>
            <a:noFill/>
          </a:ln>
        </p:spPr>
        <p:txBody>
          <a:bodyPr anchorCtr="0" anchor="t" bIns="0" lIns="0" spcFirstLastPara="1" rIns="0" wrap="square" tIns="0">
            <a:spAutoFit/>
          </a:bodyPr>
          <a:lstStyle/>
          <a:p>
            <a:pPr indent="0" lvl="0" marL="0" marR="0" rtl="0" algn="just">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Methodology </a:t>
            </a: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Questions &amp; answers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Brainstorming</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Mapping</a:t>
            </a:r>
            <a:endParaRPr b="0" i="0" sz="2000" u="none" cap="none" strike="noStrike">
              <a:solidFill>
                <a:srgbClr val="595959"/>
              </a:solidFill>
              <a:latin typeface="Avenir"/>
              <a:ea typeface="Avenir"/>
              <a:cs typeface="Avenir"/>
              <a:sym typeface="Aveni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dk1"/>
              </a:solidFill>
              <a:latin typeface="Calibri"/>
              <a:ea typeface="Calibri"/>
              <a:cs typeface="Calibri"/>
              <a:sym typeface="Calibri"/>
            </a:endParaRPr>
          </a:p>
        </p:txBody>
      </p:sp>
      <p:sp>
        <p:nvSpPr>
          <p:cNvPr id="402" name="Google Shape;402;p8"/>
          <p:cNvSpPr txBox="1"/>
          <p:nvPr/>
        </p:nvSpPr>
        <p:spPr>
          <a:xfrm>
            <a:off x="7464675" y="3320971"/>
            <a:ext cx="5684262" cy="1415772"/>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Material </a:t>
            </a: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Flipchart/A5 paper</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Colored marker pens (or different color sticky notes)</a:t>
            </a:r>
            <a:endParaRPr/>
          </a:p>
          <a:p>
            <a:pPr indent="0" lvl="0" marL="0" marR="0" rtl="0" algn="just">
              <a:lnSpc>
                <a:spcPct val="100000"/>
              </a:lnSpc>
              <a:spcBef>
                <a:spcPts val="0"/>
              </a:spcBef>
              <a:spcAft>
                <a:spcPts val="0"/>
              </a:spcAft>
              <a:buClr>
                <a:srgbClr val="000000"/>
              </a:buClr>
              <a:buSzPts val="1200"/>
              <a:buFont typeface="Calibri"/>
              <a:buNone/>
            </a:pPr>
            <a:r>
              <a:t/>
            </a:r>
            <a:endParaRPr b="0" i="0" sz="1200" u="none" cap="none" strike="noStrike">
              <a:solidFill>
                <a:schemeClr val="lt2"/>
              </a:solidFill>
              <a:latin typeface="Calibri"/>
              <a:ea typeface="Calibri"/>
              <a:cs typeface="Calibri"/>
              <a:sym typeface="Calibri"/>
            </a:endParaRPr>
          </a:p>
        </p:txBody>
      </p:sp>
      <p:pic>
        <p:nvPicPr>
          <p:cNvPr id="403" name="Google Shape;403;p8"/>
          <p:cNvPicPr preferRelativeResize="0"/>
          <p:nvPr/>
        </p:nvPicPr>
        <p:blipFill rotWithShape="1">
          <a:blip r:embed="rId4">
            <a:alphaModFix/>
          </a:blip>
          <a:srcRect b="0" l="0" r="0" t="0"/>
          <a:stretch/>
        </p:blipFill>
        <p:spPr>
          <a:xfrm>
            <a:off x="589554" y="3066429"/>
            <a:ext cx="5982613" cy="4008351"/>
          </a:xfrm>
          <a:prstGeom prst="rect">
            <a:avLst/>
          </a:prstGeom>
          <a:noFill/>
          <a:ln>
            <a:noFill/>
          </a:ln>
        </p:spPr>
      </p:pic>
      <p:sp>
        <p:nvSpPr>
          <p:cNvPr id="404" name="Google Shape;404;p8"/>
          <p:cNvSpPr txBox="1"/>
          <p:nvPr/>
        </p:nvSpPr>
        <p:spPr>
          <a:xfrm>
            <a:off x="4097508" y="7188835"/>
            <a:ext cx="261802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venir"/>
              <a:buNone/>
            </a:pPr>
            <a:r>
              <a:rPr b="0" i="0" lang="en-US" sz="1400" u="none" cap="none" strike="noStrike">
                <a:solidFill>
                  <a:srgbClr val="000000"/>
                </a:solidFill>
                <a:latin typeface="Avenir"/>
                <a:ea typeface="Avenir"/>
                <a:cs typeface="Avenir"/>
                <a:sym typeface="Avenir"/>
              </a:rPr>
              <a:t>(Photo. Steward Brown, 2010)</a:t>
            </a:r>
            <a:endParaRPr/>
          </a:p>
        </p:txBody>
      </p:sp>
      <p:sp>
        <p:nvSpPr>
          <p:cNvPr id="405" name="Google Shape;405;p8"/>
          <p:cNvSpPr txBox="1"/>
          <p:nvPr/>
        </p:nvSpPr>
        <p:spPr>
          <a:xfrm>
            <a:off x="7456867" y="4920123"/>
            <a:ext cx="5842878" cy="286232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595959"/>
              </a:buClr>
              <a:buSzPts val="2000"/>
              <a:buFont typeface="Avenir"/>
              <a:buNone/>
            </a:pPr>
            <a:r>
              <a:rPr b="0" i="0" lang="en-US" sz="2000" u="none" cap="none" strike="noStrike">
                <a:solidFill>
                  <a:srgbClr val="595959"/>
                </a:solidFill>
                <a:latin typeface="Avenir"/>
                <a:ea typeface="Avenir"/>
                <a:cs typeface="Avenir"/>
                <a:sym typeface="Avenir"/>
              </a:rPr>
              <a:t>Key points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listen to others and their views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observe interactions between different participants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avoid telling people what to do</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don’t interrupt</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encourage silent participants to share their ideas and views</a:t>
            </a:r>
            <a:endParaRPr b="0" i="0" sz="2000" u="none" cap="none" strike="noStrike">
              <a:solidFill>
                <a:srgbClr val="595959"/>
              </a:solidFill>
              <a:latin typeface="Avenir"/>
              <a:ea typeface="Avenir"/>
              <a:cs typeface="Avenir"/>
              <a:sym typeface="Avenir"/>
            </a:endParaRPr>
          </a:p>
          <a:p>
            <a:pPr indent="-342900" lvl="0" marL="342900" marR="0" rtl="0" algn="l">
              <a:lnSpc>
                <a:spcPct val="100000"/>
              </a:lnSpc>
              <a:spcBef>
                <a:spcPts val="0"/>
              </a:spcBef>
              <a:spcAft>
                <a:spcPts val="0"/>
              </a:spcAft>
              <a:buClr>
                <a:srgbClr val="595959"/>
              </a:buClr>
              <a:buSzPts val="2000"/>
              <a:buFont typeface="Arial"/>
              <a:buChar char="•"/>
            </a:pPr>
            <a:r>
              <a:rPr b="0" i="0" lang="en-US" sz="2000" u="none" cap="none" strike="noStrike">
                <a:solidFill>
                  <a:srgbClr val="595959"/>
                </a:solidFill>
                <a:latin typeface="Avenir"/>
                <a:ea typeface="Avenir"/>
                <a:cs typeface="Avenir"/>
                <a:sym typeface="Avenir"/>
              </a:rPr>
              <a:t>provide advice only if necessary</a:t>
            </a:r>
            <a:endParaRPr b="0" i="0" sz="2000" u="none" cap="none" strike="noStrike">
              <a:solidFill>
                <a:srgbClr val="595959"/>
              </a:solidFill>
              <a:latin typeface="Avenir"/>
              <a:ea typeface="Avenir"/>
              <a:cs typeface="Avenir"/>
              <a:sym typeface="Aveni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409" name="Shape 409"/>
        <p:cNvGrpSpPr/>
        <p:nvPr/>
      </p:nvGrpSpPr>
      <p:grpSpPr>
        <a:xfrm>
          <a:off x="0" y="0"/>
          <a:ext cx="0" cy="0"/>
          <a:chOff x="0" y="0"/>
          <a:chExt cx="0" cy="0"/>
        </a:xfrm>
      </p:grpSpPr>
      <p:sp>
        <p:nvSpPr>
          <p:cNvPr id="410" name="Google Shape;410;p9"/>
          <p:cNvSpPr/>
          <p:nvPr/>
        </p:nvSpPr>
        <p:spPr>
          <a:xfrm>
            <a:off x="0" y="0"/>
            <a:ext cx="15049499" cy="8457416"/>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nvGrpSpPr>
          <p:cNvPr id="411" name="Google Shape;411;p9"/>
          <p:cNvGrpSpPr/>
          <p:nvPr/>
        </p:nvGrpSpPr>
        <p:grpSpPr>
          <a:xfrm>
            <a:off x="0" y="1336296"/>
            <a:ext cx="438446" cy="830601"/>
            <a:chOff x="0" y="823811"/>
            <a:chExt cx="355196" cy="673460"/>
          </a:xfrm>
        </p:grpSpPr>
        <p:sp>
          <p:nvSpPr>
            <p:cNvPr id="412" name="Google Shape;412;p9"/>
            <p:cNvSpPr/>
            <p:nvPr/>
          </p:nvSpPr>
          <p:spPr>
            <a:xfrm>
              <a:off x="0" y="823811"/>
              <a:ext cx="87363"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3" name="Google Shape;413;p9"/>
            <p:cNvSpPr/>
            <p:nvPr/>
          </p:nvSpPr>
          <p:spPr>
            <a:xfrm>
              <a:off x="159341" y="823811"/>
              <a:ext cx="195855" cy="67346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grpSp>
      <p:sp>
        <p:nvSpPr>
          <p:cNvPr id="414" name="Google Shape;414;p9"/>
          <p:cNvSpPr/>
          <p:nvPr/>
        </p:nvSpPr>
        <p:spPr>
          <a:xfrm flipH="1">
            <a:off x="820964" y="2578368"/>
            <a:ext cx="5304949" cy="33833"/>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5" name="Google Shape;415;p9"/>
          <p:cNvSpPr txBox="1"/>
          <p:nvPr/>
        </p:nvSpPr>
        <p:spPr>
          <a:xfrm>
            <a:off x="729168" y="2743331"/>
            <a:ext cx="5628041" cy="5039114"/>
          </a:xfrm>
          <a:prstGeom prst="rect">
            <a:avLst/>
          </a:prstGeom>
          <a:noFill/>
          <a:ln>
            <a:noFill/>
          </a:ln>
        </p:spPr>
        <p:txBody>
          <a:bodyPr anchorCtr="0" anchor="ctr" bIns="45700" lIns="91425" spcFirstLastPara="1" rIns="91425" wrap="square" tIns="45700">
            <a:normAutofit/>
          </a:bodyPr>
          <a:lstStyle/>
          <a:p>
            <a:pPr indent="0" lvl="0" marL="57150" marR="0" rtl="0" algn="l">
              <a:lnSpc>
                <a:spcPct val="90000"/>
              </a:lnSpc>
              <a:spcBef>
                <a:spcPts val="0"/>
              </a:spcBef>
              <a:spcAft>
                <a:spcPts val="0"/>
              </a:spcAft>
              <a:buClr>
                <a:srgbClr val="000000"/>
              </a:buClr>
              <a:buSzPts val="2300"/>
              <a:buFont typeface="Calibri"/>
              <a:buNone/>
            </a:pPr>
            <a:r>
              <a:t/>
            </a:r>
            <a:endParaRPr b="0" i="0" sz="2300" u="none" cap="none" strike="noStrike">
              <a:solidFill>
                <a:srgbClr val="000000"/>
              </a:solidFill>
              <a:latin typeface="Calibri"/>
              <a:ea typeface="Calibri"/>
              <a:cs typeface="Calibri"/>
              <a:sym typeface="Calibri"/>
            </a:endParaRPr>
          </a:p>
          <a:p>
            <a:pPr indent="0" lvl="0" marL="57150" marR="0" rtl="0" algn="l">
              <a:lnSpc>
                <a:spcPct val="90000"/>
              </a:lnSpc>
              <a:spcBef>
                <a:spcPts val="600"/>
              </a:spcBef>
              <a:spcAft>
                <a:spcPts val="0"/>
              </a:spcAft>
              <a:buClr>
                <a:srgbClr val="000000"/>
              </a:buClr>
              <a:buSzPts val="2300"/>
              <a:buFont typeface="Calibri"/>
              <a:buNone/>
            </a:pPr>
            <a:r>
              <a:t/>
            </a:r>
            <a:endParaRPr b="0" i="0" sz="2300" u="sng" cap="none" strike="noStrike">
              <a:solidFill>
                <a:srgbClr val="000000"/>
              </a:solidFill>
              <a:latin typeface="Calibri"/>
              <a:ea typeface="Calibri"/>
              <a:cs typeface="Calibri"/>
              <a:sym typeface="Calibri"/>
              <a:hlinkClick r:id="rId3">
                <a:extLst>
                  <a:ext uri="{A12FA001-AC4F-418D-AE19-62706E023703}">
                    <ahyp:hlinkClr val="tx"/>
                  </a:ext>
                </a:extLst>
              </a:hlinkClick>
            </a:endParaRPr>
          </a:p>
          <a:p>
            <a:pPr indent="0" lvl="0" marL="57150" marR="0" rtl="0" algn="l">
              <a:lnSpc>
                <a:spcPct val="90000"/>
              </a:lnSpc>
              <a:spcBef>
                <a:spcPts val="600"/>
              </a:spcBef>
              <a:spcAft>
                <a:spcPts val="0"/>
              </a:spcAft>
              <a:buClr>
                <a:srgbClr val="000000"/>
              </a:buClr>
              <a:buSzPts val="2300"/>
              <a:buFont typeface="Calibri"/>
              <a:buNone/>
            </a:pPr>
            <a:r>
              <a:t/>
            </a:r>
            <a:endParaRPr b="0" i="0" sz="2300" u="none" cap="none" strike="noStrike">
              <a:solidFill>
                <a:schemeClr val="dk1"/>
              </a:solidFill>
              <a:latin typeface="Calibri"/>
              <a:ea typeface="Calibri"/>
              <a:cs typeface="Calibri"/>
              <a:sym typeface="Calibri"/>
            </a:endParaRPr>
          </a:p>
        </p:txBody>
      </p:sp>
      <p:sp>
        <p:nvSpPr>
          <p:cNvPr id="416" name="Google Shape;416;p9"/>
          <p:cNvSpPr/>
          <p:nvPr/>
        </p:nvSpPr>
        <p:spPr>
          <a:xfrm flipH="1">
            <a:off x="13204936" y="0"/>
            <a:ext cx="1844564" cy="8458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7" name="Google Shape;417;p9"/>
          <p:cNvSpPr/>
          <p:nvPr/>
        </p:nvSpPr>
        <p:spPr>
          <a:xfrm>
            <a:off x="7018421" y="633752"/>
            <a:ext cx="7417811" cy="7195978"/>
          </a:xfrm>
          <a:prstGeom prst="rect">
            <a:avLst/>
          </a:prstGeom>
          <a:solidFill>
            <a:schemeClr val="lt1"/>
          </a:solidFill>
          <a:ln>
            <a:noFill/>
          </a:ln>
          <a:effectLst>
            <a:outerShdw blurRad="139700" rotWithShape="0" algn="t" dir="5400000" dist="127000">
              <a:srgbClr val="000000">
                <a:alpha val="14901"/>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chemeClr val="lt1"/>
              </a:solidFill>
              <a:latin typeface="Calibri"/>
              <a:ea typeface="Calibri"/>
              <a:cs typeface="Calibri"/>
              <a:sym typeface="Calibri"/>
            </a:endParaRPr>
          </a:p>
        </p:txBody>
      </p:sp>
      <p:sp>
        <p:nvSpPr>
          <p:cNvPr id="418" name="Google Shape;418;p9"/>
          <p:cNvSpPr txBox="1"/>
          <p:nvPr/>
        </p:nvSpPr>
        <p:spPr>
          <a:xfrm>
            <a:off x="384108" y="3274601"/>
            <a:ext cx="6358044" cy="954107"/>
          </a:xfrm>
          <a:prstGeom prst="rect">
            <a:avLst/>
          </a:prstGeom>
          <a:noFill/>
          <a:ln>
            <a:noFill/>
          </a:ln>
        </p:spPr>
        <p:txBody>
          <a:bodyPr anchorCtr="0" anchor="t" bIns="45700" lIns="91425" spcFirstLastPara="1" rIns="91425" wrap="square" tIns="45700">
            <a:spAutoFit/>
          </a:bodyPr>
          <a:lstStyle/>
          <a:p>
            <a:pPr indent="-681038" lvl="0" marL="681038" marR="0" rtl="0" algn="just">
              <a:lnSpc>
                <a:spcPct val="100000"/>
              </a:lnSpc>
              <a:spcBef>
                <a:spcPts val="0"/>
              </a:spcBef>
              <a:spcAft>
                <a:spcPts val="0"/>
              </a:spcAft>
              <a:buClr>
                <a:srgbClr val="595959"/>
              </a:buClr>
              <a:buSzPts val="2000"/>
              <a:buFont typeface="Avenir"/>
              <a:buAutoNum type="arabicPeriod"/>
            </a:pPr>
            <a:r>
              <a:rPr b="0" i="0" lang="en-US" sz="2000" u="none" cap="none" strike="noStrike">
                <a:solidFill>
                  <a:srgbClr val="595959"/>
                </a:solidFill>
                <a:latin typeface="Avenir"/>
                <a:ea typeface="Avenir"/>
                <a:cs typeface="Avenir"/>
                <a:sym typeface="Avenir"/>
              </a:rPr>
              <a:t>Define the geographical boundaries of the mapping.</a:t>
            </a:r>
            <a:endParaRPr/>
          </a:p>
          <a:p>
            <a:pPr indent="-579438" lvl="0" marL="681038" marR="0" rtl="0" algn="just">
              <a:lnSpc>
                <a:spcPct val="100000"/>
              </a:lnSpc>
              <a:spcBef>
                <a:spcPts val="0"/>
              </a:spcBef>
              <a:spcAft>
                <a:spcPts val="0"/>
              </a:spcAft>
              <a:buClr>
                <a:srgbClr val="000000"/>
              </a:buClr>
              <a:buSzPts val="1600"/>
              <a:buFont typeface="Calibri"/>
              <a:buNone/>
            </a:pPr>
            <a:r>
              <a:t/>
            </a:r>
            <a:endParaRPr b="0" i="0" sz="1600" u="none" cap="none" strike="noStrike">
              <a:solidFill>
                <a:srgbClr val="595959"/>
              </a:solidFill>
              <a:latin typeface="Avenir"/>
              <a:ea typeface="Avenir"/>
              <a:cs typeface="Avenir"/>
              <a:sym typeface="Avenir"/>
            </a:endParaRPr>
          </a:p>
        </p:txBody>
      </p:sp>
      <p:sp>
        <p:nvSpPr>
          <p:cNvPr id="419" name="Google Shape;419;p9"/>
          <p:cNvSpPr txBox="1"/>
          <p:nvPr/>
        </p:nvSpPr>
        <p:spPr>
          <a:xfrm>
            <a:off x="363733" y="4349055"/>
            <a:ext cx="6398794" cy="2800767"/>
          </a:xfrm>
          <a:prstGeom prst="rect">
            <a:avLst/>
          </a:prstGeom>
          <a:noFill/>
          <a:ln>
            <a:noFill/>
          </a:ln>
        </p:spPr>
        <p:txBody>
          <a:bodyPr anchorCtr="0" anchor="t" bIns="45700" lIns="91425" spcFirstLastPara="1" rIns="91425" wrap="square" tIns="45700">
            <a:spAutoFit/>
          </a:bodyPr>
          <a:lstStyle/>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Identify individuals in the community that will take part of the mapping process.</a:t>
            </a:r>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Start with an ice breaker.</a:t>
            </a:r>
            <a:endParaRPr/>
          </a:p>
          <a:p>
            <a:pPr indent="-554038" lvl="0" marL="681038" marR="0" rtl="0" algn="l">
              <a:lnSpc>
                <a:spcPct val="100000"/>
              </a:lnSpc>
              <a:spcBef>
                <a:spcPts val="0"/>
              </a:spcBef>
              <a:spcAft>
                <a:spcPts val="0"/>
              </a:spcAft>
              <a:buClr>
                <a:srgbClr val="000000"/>
              </a:buClr>
              <a:buSzPts val="2000"/>
              <a:buFont typeface="Calibri"/>
              <a:buNone/>
            </a:pPr>
            <a:r>
              <a:t/>
            </a:r>
            <a:endParaRPr b="0" i="0" sz="2000" u="none" cap="none" strike="noStrike">
              <a:solidFill>
                <a:srgbClr val="595959"/>
              </a:solidFill>
              <a:latin typeface="Avenir"/>
              <a:ea typeface="Avenir"/>
              <a:cs typeface="Avenir"/>
              <a:sym typeface="Avenir"/>
            </a:endParaRPr>
          </a:p>
          <a:p>
            <a:pPr indent="-681038" lvl="0" marL="681038" marR="0" rtl="0" algn="l">
              <a:lnSpc>
                <a:spcPct val="100000"/>
              </a:lnSpc>
              <a:spcBef>
                <a:spcPts val="0"/>
              </a:spcBef>
              <a:spcAft>
                <a:spcPts val="0"/>
              </a:spcAft>
              <a:buClr>
                <a:srgbClr val="595959"/>
              </a:buClr>
              <a:buSzPts val="2000"/>
              <a:buFont typeface="Avenir"/>
              <a:buAutoNum type="arabicPeriod" startAt="2"/>
            </a:pPr>
            <a:r>
              <a:rPr b="0" i="0" lang="en-US" sz="2000" u="none" cap="none" strike="noStrike">
                <a:solidFill>
                  <a:srgbClr val="595959"/>
                </a:solidFill>
                <a:latin typeface="Avenir"/>
                <a:ea typeface="Avenir"/>
                <a:cs typeface="Avenir"/>
                <a:sym typeface="Avenir"/>
              </a:rPr>
              <a:t>Explain the purpose of the workshop to participants: identifying key actors and resources in the community in three categories. </a:t>
            </a:r>
            <a:endParaRPr/>
          </a:p>
          <a:p>
            <a:pPr indent="-579438" lvl="0" marL="681038" marR="0" rtl="0" algn="l">
              <a:lnSpc>
                <a:spcPct val="100000"/>
              </a:lnSpc>
              <a:spcBef>
                <a:spcPts val="0"/>
              </a:spcBef>
              <a:spcAft>
                <a:spcPts val="0"/>
              </a:spcAft>
              <a:buClr>
                <a:srgbClr val="000000"/>
              </a:buClr>
              <a:buSzPts val="1600"/>
              <a:buFont typeface="Calibri"/>
              <a:buNone/>
            </a:pPr>
            <a:r>
              <a:t/>
            </a:r>
            <a:endParaRPr b="0" i="1" sz="1600" u="none" cap="none" strike="noStrike">
              <a:solidFill>
                <a:srgbClr val="595959"/>
              </a:solidFill>
              <a:latin typeface="Calibri"/>
              <a:ea typeface="Calibri"/>
              <a:cs typeface="Calibri"/>
              <a:sym typeface="Calibri"/>
            </a:endParaRPr>
          </a:p>
        </p:txBody>
      </p:sp>
      <p:pic>
        <p:nvPicPr>
          <p:cNvPr id="420" name="Google Shape;420;p9"/>
          <p:cNvPicPr preferRelativeResize="0"/>
          <p:nvPr/>
        </p:nvPicPr>
        <p:blipFill rotWithShape="1">
          <a:blip r:embed="rId4">
            <a:alphaModFix/>
          </a:blip>
          <a:srcRect b="0" l="0" r="0" t="0"/>
          <a:stretch/>
        </p:blipFill>
        <p:spPr>
          <a:xfrm>
            <a:off x="7086377" y="3309788"/>
            <a:ext cx="7096693" cy="39061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3_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7_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2_Office Theme">
  <a:themeElements>
    <a:clrScheme name="Personnalisé 1">
      <a:dk1>
        <a:srgbClr val="000000"/>
      </a:dk1>
      <a:lt1>
        <a:srgbClr val="FFFFFF"/>
      </a:lt1>
      <a:dk2>
        <a:srgbClr val="23704B"/>
      </a:dk2>
      <a:lt2>
        <a:srgbClr val="339C68"/>
      </a:lt2>
      <a:accent1>
        <a:srgbClr val="FCD09F"/>
      </a:accent1>
      <a:accent2>
        <a:srgbClr val="234869"/>
      </a:accent2>
      <a:accent3>
        <a:srgbClr val="23704B"/>
      </a:accent3>
      <a:accent4>
        <a:srgbClr val="339C68"/>
      </a:accent4>
      <a:accent5>
        <a:srgbClr val="91B7E8"/>
      </a:accent5>
      <a:accent6>
        <a:srgbClr val="567FD5"/>
      </a:accent6>
      <a:hlink>
        <a:srgbClr val="339C68"/>
      </a:hlink>
      <a:folHlink>
        <a:srgbClr val="22476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Ombretta BAGGIO</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0x010100329AF4162EFF9141827A5BA571941ECD</vt:lpwstr>
  </property>
</Properties>
</file>