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Montserrat"/>
      <p:regular r:id="rId16"/>
      <p:bold r:id="rId17"/>
      <p:italic r:id="rId18"/>
      <p:boldItalic r:id="rId19"/>
    </p:embeddedFont>
    <p:embeddedFont>
      <p:font typeface="Montserrat Light"/>
      <p:regular r:id="rId20"/>
      <p:bold r:id="rId21"/>
      <p:italic r:id="rId22"/>
      <p:boldItalic r:id="rId23"/>
    </p:embeddedFont>
    <p:embeddedFont>
      <p:font typeface="Open Sans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h9dHDoTgVH0TbmfF+E9lV1h1tO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Light-regular.fntdata"/><Relationship Id="rId22" Type="http://schemas.openxmlformats.org/officeDocument/2006/relationships/font" Target="fonts/MontserratLight-italic.fntdata"/><Relationship Id="rId21" Type="http://schemas.openxmlformats.org/officeDocument/2006/relationships/font" Target="fonts/MontserratLight-bold.fntdata"/><Relationship Id="rId24" Type="http://schemas.openxmlformats.org/officeDocument/2006/relationships/font" Target="fonts/OpenSansLight-regular.fntdata"/><Relationship Id="rId23" Type="http://schemas.openxmlformats.org/officeDocument/2006/relationships/font" Target="fonts/MontserratLigh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OpenSansLight-italic.fntdata"/><Relationship Id="rId25" Type="http://schemas.openxmlformats.org/officeDocument/2006/relationships/font" Target="fonts/OpenSansLight-bold.fntdata"/><Relationship Id="rId28" Type="http://customschemas.google.com/relationships/presentationmetadata" Target="metadata"/><Relationship Id="rId27" Type="http://schemas.openxmlformats.org/officeDocument/2006/relationships/font" Target="fonts/OpenSans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5161836d1_4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2e5161836d1_4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45" name="Google Shape;145;g2e5161836d1_4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ec69b5785f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2ec69b5785f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2ec69b5785f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787f9652f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2787f9652f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GB"/>
              <a:t>Ginger to cover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787f9652f3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2787f9652f3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GB"/>
              <a:t>Ginger to cover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ec69b5785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ec69b5785f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2ec69b5785f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ec69b5785f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ec69b5785f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2ec69b5785f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ec69b5785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ec69b5785f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2ec69b5785f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bg>
      <p:bgPr>
        <a:solidFill>
          <a:srgbClr val="EFF5F0">
            <a:alpha val="7843"/>
          </a:srgbClr>
        </a:solidFill>
      </p:bgPr>
    </p:bg>
    <p:spTree>
      <p:nvGrpSpPr>
        <p:cNvPr id="15" name="Shape 15"/>
        <p:cNvGrpSpPr/>
        <p:nvPr/>
      </p:nvGrpSpPr>
      <p:grpSpPr>
        <a:xfrm>
          <a:off x="0" y="0"/>
          <a:ext cx="0" cy="0"/>
          <a:chOff x="0" y="0"/>
          <a:chExt cx="0" cy="0"/>
        </a:xfrm>
      </p:grpSpPr>
      <p:sp>
        <p:nvSpPr>
          <p:cNvPr id="16" name="Google Shape;16;g2e5161836d1_4_73"/>
          <p:cNvSpPr txBox="1"/>
          <p:nvPr>
            <p:ph type="title"/>
          </p:nvPr>
        </p:nvSpPr>
        <p:spPr>
          <a:xfrm>
            <a:off x="838200" y="717060"/>
            <a:ext cx="10515600" cy="455700"/>
          </a:xfrm>
          <a:prstGeom prst="rect">
            <a:avLst/>
          </a:prstGeom>
          <a:noFill/>
          <a:ln>
            <a:noFill/>
          </a:ln>
        </p:spPr>
        <p:txBody>
          <a:bodyPr anchorCtr="0" anchor="t" bIns="60925" lIns="0" spcFirstLastPara="1" rIns="121900" wrap="square" tIns="60925">
            <a:spAutoFit/>
          </a:bodyPr>
          <a:lstStyle>
            <a:lvl1pPr lvl="0" algn="l">
              <a:lnSpc>
                <a:spcPct val="90000"/>
              </a:lnSpc>
              <a:spcBef>
                <a:spcPts val="0"/>
              </a:spcBef>
              <a:spcAft>
                <a:spcPts val="0"/>
              </a:spcAft>
              <a:buClr>
                <a:srgbClr val="2F9C67"/>
              </a:buClr>
              <a:buSzPts val="2400"/>
              <a:buFont typeface="Montserrat"/>
              <a:buNone/>
              <a:defRPr sz="24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7" name="Google Shape;17;g2e5161836d1_4_73"/>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normAutofit/>
          </a:bodyPr>
          <a:lstStyle>
            <a:lvl1pPr indent="-330200" lvl="0" marL="457200" marR="0" algn="l">
              <a:lnSpc>
                <a:spcPct val="128332"/>
              </a:lnSpc>
              <a:spcBef>
                <a:spcPts val="1000"/>
              </a:spcBef>
              <a:spcAft>
                <a:spcPts val="0"/>
              </a:spcAft>
              <a:buClr>
                <a:srgbClr val="204669"/>
              </a:buClr>
              <a:buSzPts val="1600"/>
              <a:buFont typeface="Arial"/>
              <a:buChar char="•"/>
              <a:defRPr sz="1600"/>
            </a:lvl1pPr>
            <a:lvl2pPr indent="-381000" lvl="1" marL="914400" algn="l">
              <a:lnSpc>
                <a:spcPct val="90000"/>
              </a:lnSpc>
              <a:spcBef>
                <a:spcPts val="500"/>
              </a:spcBef>
              <a:spcAft>
                <a:spcPts val="0"/>
              </a:spcAft>
              <a:buSzPts val="2400"/>
              <a:buChar char="•"/>
              <a:defRPr/>
            </a:lvl2pPr>
            <a:lvl3pPr indent="-381000" lvl="2" marL="1371600" algn="l">
              <a:lnSpc>
                <a:spcPct val="90000"/>
              </a:lnSpc>
              <a:spcBef>
                <a:spcPts val="500"/>
              </a:spcBef>
              <a:spcAft>
                <a:spcPts val="0"/>
              </a:spcAft>
              <a:buSzPts val="2400"/>
              <a:buChar char="•"/>
              <a:defRPr/>
            </a:lvl3pPr>
            <a:lvl4pPr indent="-381000" lvl="3" marL="1828800" algn="l">
              <a:lnSpc>
                <a:spcPct val="90000"/>
              </a:lnSpc>
              <a:spcBef>
                <a:spcPts val="500"/>
              </a:spcBef>
              <a:spcAft>
                <a:spcPts val="0"/>
              </a:spcAft>
              <a:buSzPts val="2400"/>
              <a:buChar char="•"/>
              <a:defRPr/>
            </a:lvl4pPr>
            <a:lvl5pPr indent="-381000" lvl="4" marL="2286000" algn="l">
              <a:lnSpc>
                <a:spcPct val="90000"/>
              </a:lnSpc>
              <a:spcBef>
                <a:spcPts val="500"/>
              </a:spcBef>
              <a:spcAft>
                <a:spcPts val="0"/>
              </a:spcAft>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pic>
        <p:nvPicPr>
          <p:cNvPr descr="Uma imagem com texto&#10;&#10;Descrição gerada automaticamente" id="18" name="Google Shape;18;g2e5161836d1_4_73"/>
          <p:cNvPicPr preferRelativeResize="0"/>
          <p:nvPr/>
        </p:nvPicPr>
        <p:blipFill rotWithShape="1">
          <a:blip r:embed="rId2">
            <a:alphaModFix/>
          </a:blip>
          <a:srcRect b="11386" l="0" r="59937" t="0"/>
          <a:stretch/>
        </p:blipFill>
        <p:spPr>
          <a:xfrm>
            <a:off x="583599" y="6231168"/>
            <a:ext cx="1745499" cy="611435"/>
          </a:xfrm>
          <a:prstGeom prst="rect">
            <a:avLst/>
          </a:prstGeom>
          <a:noFill/>
          <a:ln>
            <a:noFill/>
          </a:ln>
        </p:spPr>
      </p:pic>
      <p:sp>
        <p:nvSpPr>
          <p:cNvPr id="19" name="Google Shape;19;g2e5161836d1_4_73"/>
          <p:cNvSpPr/>
          <p:nvPr/>
        </p:nvSpPr>
        <p:spPr>
          <a:xfrm>
            <a:off x="0" y="0"/>
            <a:ext cx="288000" cy="3429300"/>
          </a:xfrm>
          <a:prstGeom prst="rect">
            <a:avLst/>
          </a:prstGeom>
          <a:solidFill>
            <a:srgbClr val="204669"/>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20" name="Google Shape;20;g2e5161836d1_4_73"/>
          <p:cNvSpPr/>
          <p:nvPr/>
        </p:nvSpPr>
        <p:spPr>
          <a:xfrm>
            <a:off x="0" y="3429000"/>
            <a:ext cx="288000" cy="3429300"/>
          </a:xfrm>
          <a:prstGeom prst="rect">
            <a:avLst/>
          </a:prstGeom>
          <a:solidFill>
            <a:srgbClr val="2F9C67"/>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cxnSp>
        <p:nvCxnSpPr>
          <p:cNvPr id="21" name="Google Shape;21;g2e5161836d1_4_73"/>
          <p:cNvCxnSpPr/>
          <p:nvPr/>
        </p:nvCxnSpPr>
        <p:spPr>
          <a:xfrm>
            <a:off x="864348" y="1209824"/>
            <a:ext cx="591900" cy="0"/>
          </a:xfrm>
          <a:prstGeom prst="straightConnector1">
            <a:avLst/>
          </a:prstGeom>
          <a:noFill/>
          <a:ln cap="flat" cmpd="sng" w="28575">
            <a:solidFill>
              <a:srgbClr val="D90368"/>
            </a:solidFill>
            <a:prstDash val="solid"/>
            <a:miter lim="800000"/>
            <a:headEnd len="sm" w="sm" type="none"/>
            <a:tailEnd len="sm" w="sm" type="none"/>
          </a:ln>
        </p:spPr>
      </p:cxnSp>
      <p:grpSp>
        <p:nvGrpSpPr>
          <p:cNvPr id="22" name="Google Shape;22;g2e5161836d1_4_73"/>
          <p:cNvGrpSpPr/>
          <p:nvPr/>
        </p:nvGrpSpPr>
        <p:grpSpPr>
          <a:xfrm>
            <a:off x="6095731" y="6081166"/>
            <a:ext cx="5285467" cy="979629"/>
            <a:chOff x="6191586" y="3987387"/>
            <a:chExt cx="2790490" cy="499683"/>
          </a:xfrm>
        </p:grpSpPr>
        <p:pic>
          <p:nvPicPr>
            <p:cNvPr id="23" name="Google Shape;23;g2e5161836d1_4_73"/>
            <p:cNvPicPr preferRelativeResize="0"/>
            <p:nvPr/>
          </p:nvPicPr>
          <p:blipFill rotWithShape="1">
            <a:blip r:embed="rId3">
              <a:alphaModFix/>
            </a:blip>
            <a:srcRect b="0" l="0" r="0" t="0"/>
            <a:stretch/>
          </p:blipFill>
          <p:spPr>
            <a:xfrm>
              <a:off x="8289926" y="4105311"/>
              <a:ext cx="692150" cy="216021"/>
            </a:xfrm>
            <a:prstGeom prst="rect">
              <a:avLst/>
            </a:prstGeom>
            <a:noFill/>
            <a:ln>
              <a:noFill/>
            </a:ln>
          </p:spPr>
        </p:pic>
        <p:pic>
          <p:nvPicPr>
            <p:cNvPr id="24" name="Google Shape;24;g2e5161836d1_4_73"/>
            <p:cNvPicPr preferRelativeResize="0"/>
            <p:nvPr/>
          </p:nvPicPr>
          <p:blipFill rotWithShape="1">
            <a:blip r:embed="rId4">
              <a:alphaModFix/>
            </a:blip>
            <a:srcRect b="0" l="0" r="0" t="0"/>
            <a:stretch/>
          </p:blipFill>
          <p:spPr>
            <a:xfrm>
              <a:off x="7266608" y="4119751"/>
              <a:ext cx="855042" cy="205444"/>
            </a:xfrm>
            <a:prstGeom prst="rect">
              <a:avLst/>
            </a:prstGeom>
            <a:noFill/>
            <a:ln>
              <a:noFill/>
            </a:ln>
          </p:spPr>
        </p:pic>
        <p:pic>
          <p:nvPicPr>
            <p:cNvPr id="25" name="Google Shape;25;g2e5161836d1_4_73"/>
            <p:cNvPicPr preferRelativeResize="0"/>
            <p:nvPr/>
          </p:nvPicPr>
          <p:blipFill rotWithShape="1">
            <a:blip r:embed="rId5">
              <a:alphaModFix/>
            </a:blip>
            <a:srcRect b="0" l="0" r="0" t="0"/>
            <a:stretch/>
          </p:blipFill>
          <p:spPr>
            <a:xfrm>
              <a:off x="6191586" y="3987387"/>
              <a:ext cx="1107194" cy="499683"/>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8" name="Shape 98"/>
        <p:cNvGrpSpPr/>
        <p:nvPr/>
      </p:nvGrpSpPr>
      <p:grpSpPr>
        <a:xfrm>
          <a:off x="0" y="0"/>
          <a:ext cx="0" cy="0"/>
          <a:chOff x="0" y="0"/>
          <a:chExt cx="0" cy="0"/>
        </a:xfrm>
      </p:grpSpPr>
      <p:sp>
        <p:nvSpPr>
          <p:cNvPr id="99" name="Google Shape;99;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1" name="Google Shape;101;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3" name="Google Shape;103;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9" name="Google Shape;119;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0" name="Google Shape;12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3" name="Shape 123"/>
        <p:cNvGrpSpPr/>
        <p:nvPr/>
      </p:nvGrpSpPr>
      <p:grpSpPr>
        <a:xfrm>
          <a:off x="0" y="0"/>
          <a:ext cx="0" cy="0"/>
          <a:chOff x="0" y="0"/>
          <a:chExt cx="0" cy="0"/>
        </a:xfrm>
      </p:grpSpPr>
      <p:sp>
        <p:nvSpPr>
          <p:cNvPr id="124" name="Google Shape;124;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1"/>
          <p:cNvSpPr/>
          <p:nvPr>
            <p:ph idx="2" type="pic"/>
          </p:nvPr>
        </p:nvSpPr>
        <p:spPr>
          <a:xfrm>
            <a:off x="5183188" y="987425"/>
            <a:ext cx="6172200" cy="4873625"/>
          </a:xfrm>
          <a:prstGeom prst="rect">
            <a:avLst/>
          </a:prstGeom>
          <a:noFill/>
          <a:ln>
            <a:noFill/>
          </a:ln>
        </p:spPr>
      </p:sp>
      <p:sp>
        <p:nvSpPr>
          <p:cNvPr id="126" name="Google Shape;126;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7" name="Google Shape;12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6" name="Shape 26"/>
        <p:cNvGrpSpPr/>
        <p:nvPr/>
      </p:nvGrpSpPr>
      <p:grpSpPr>
        <a:xfrm>
          <a:off x="0" y="0"/>
          <a:ext cx="0" cy="0"/>
          <a:chOff x="0" y="0"/>
          <a:chExt cx="0" cy="0"/>
        </a:xfrm>
      </p:grpSpPr>
      <p:pic>
        <p:nvPicPr>
          <p:cNvPr id="27" name="Google Shape;27;g2e5161836d1_4_60"/>
          <p:cNvPicPr preferRelativeResize="0"/>
          <p:nvPr/>
        </p:nvPicPr>
        <p:blipFill rotWithShape="1">
          <a:blip r:embed="rId2">
            <a:alphaModFix/>
          </a:blip>
          <a:srcRect b="0" l="776" r="787" t="0"/>
          <a:stretch/>
        </p:blipFill>
        <p:spPr>
          <a:xfrm>
            <a:off x="0" y="1328176"/>
            <a:ext cx="12192000" cy="3148056"/>
          </a:xfrm>
          <a:prstGeom prst="rect">
            <a:avLst/>
          </a:prstGeom>
          <a:noFill/>
          <a:ln>
            <a:noFill/>
          </a:ln>
        </p:spPr>
      </p:pic>
      <p:sp>
        <p:nvSpPr>
          <p:cNvPr id="28" name="Google Shape;28;g2e5161836d1_4_60"/>
          <p:cNvSpPr txBox="1"/>
          <p:nvPr>
            <p:ph idx="11" type="ftr"/>
          </p:nvPr>
        </p:nvSpPr>
        <p:spPr>
          <a:xfrm>
            <a:off x="3914376" y="640686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9" name="Google Shape;29;g2e5161836d1_4_60"/>
          <p:cNvSpPr txBox="1"/>
          <p:nvPr>
            <p:ph idx="12" type="sldNum"/>
          </p:nvPr>
        </p:nvSpPr>
        <p:spPr>
          <a:xfrm>
            <a:off x="8153400" y="6322683"/>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30" name="Google Shape;30;g2e5161836d1_4_60"/>
          <p:cNvPicPr preferRelativeResize="0"/>
          <p:nvPr/>
        </p:nvPicPr>
        <p:blipFill rotWithShape="1">
          <a:blip r:embed="rId3">
            <a:alphaModFix/>
          </a:blip>
          <a:srcRect b="7695" l="0" r="58652" t="0"/>
          <a:stretch/>
        </p:blipFill>
        <p:spPr>
          <a:xfrm>
            <a:off x="-12979" y="40123"/>
            <a:ext cx="2011112" cy="689150"/>
          </a:xfrm>
          <a:prstGeom prst="rect">
            <a:avLst/>
          </a:prstGeom>
          <a:noFill/>
          <a:ln>
            <a:noFill/>
          </a:ln>
        </p:spPr>
      </p:pic>
      <p:sp>
        <p:nvSpPr>
          <p:cNvPr id="31" name="Google Shape;31;g2e5161836d1_4_60"/>
          <p:cNvSpPr txBox="1"/>
          <p:nvPr/>
        </p:nvSpPr>
        <p:spPr>
          <a:xfrm>
            <a:off x="533681" y="4744996"/>
            <a:ext cx="108759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B9C67"/>
              </a:buClr>
              <a:buSzPts val="2400"/>
              <a:buFont typeface="Montserrat"/>
              <a:buNone/>
            </a:pPr>
            <a:r>
              <a:rPr b="1" i="0" lang="en-GB" sz="2400" u="none" cap="none" strike="noStrike">
                <a:solidFill>
                  <a:srgbClr val="2B9C67"/>
                </a:solidFill>
                <a:latin typeface="Montserrat"/>
                <a:ea typeface="Montserrat"/>
                <a:cs typeface="Montserrat"/>
                <a:sym typeface="Montserrat"/>
              </a:rPr>
              <a:t>Planning a Rapid Qualitative Assessment</a:t>
            </a:r>
            <a:endParaRPr b="0" i="0" sz="2400" u="none" cap="none" strike="noStrike">
              <a:solidFill>
                <a:srgbClr val="2B9C67"/>
              </a:solidFill>
              <a:latin typeface="Montserrat Light"/>
              <a:ea typeface="Montserrat Light"/>
              <a:cs typeface="Montserrat Light"/>
              <a:sym typeface="Montserrat Light"/>
            </a:endParaRPr>
          </a:p>
        </p:txBody>
      </p:sp>
      <p:sp>
        <p:nvSpPr>
          <p:cNvPr id="32" name="Google Shape;32;g2e5161836d1_4_60"/>
          <p:cNvSpPr/>
          <p:nvPr/>
        </p:nvSpPr>
        <p:spPr>
          <a:xfrm>
            <a:off x="0" y="1309393"/>
            <a:ext cx="12192000" cy="60900"/>
          </a:xfrm>
          <a:prstGeom prst="rect">
            <a:avLst/>
          </a:prstGeom>
          <a:solidFill>
            <a:srgbClr val="2F9C67"/>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3" name="Google Shape;33;g2e5161836d1_4_60"/>
          <p:cNvSpPr txBox="1"/>
          <p:nvPr/>
        </p:nvSpPr>
        <p:spPr>
          <a:xfrm>
            <a:off x="527051" y="1356033"/>
            <a:ext cx="4261200" cy="523200"/>
          </a:xfrm>
          <a:prstGeom prst="rect">
            <a:avLst/>
          </a:prstGeom>
          <a:solidFill>
            <a:srgbClr val="2F9C67"/>
          </a:solidFill>
          <a:ln>
            <a:noFill/>
          </a:ln>
        </p:spPr>
        <p:txBody>
          <a:bodyPr anchorCtr="0" anchor="t" bIns="60925" lIns="96000" spcFirstLastPara="1" rIns="96000" wrap="square" tIns="60925">
            <a:sp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chemeClr val="lt1"/>
                </a:solidFill>
                <a:latin typeface="Montserrat"/>
                <a:ea typeface="Montserrat"/>
                <a:cs typeface="Montserrat"/>
                <a:sym typeface="Montserrat"/>
              </a:rPr>
              <a:t>MODULE 6</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Montserrat Light"/>
                <a:ea typeface="Montserrat Light"/>
                <a:cs typeface="Montserrat Light"/>
                <a:sym typeface="Montserrat Light"/>
              </a:rPr>
              <a:t>RAPID QUALITATIVE ASSESSMENT TRAINING</a:t>
            </a:r>
            <a:endParaRPr b="0" i="0" sz="1900" u="none" cap="none" strike="noStrike">
              <a:solidFill>
                <a:srgbClr val="000000"/>
              </a:solidFill>
              <a:latin typeface="Arial"/>
              <a:ea typeface="Arial"/>
              <a:cs typeface="Arial"/>
              <a:sym typeface="Arial"/>
            </a:endParaRPr>
          </a:p>
        </p:txBody>
      </p:sp>
      <p:grpSp>
        <p:nvGrpSpPr>
          <p:cNvPr id="34" name="Google Shape;34;g2e5161836d1_4_60"/>
          <p:cNvGrpSpPr/>
          <p:nvPr/>
        </p:nvGrpSpPr>
        <p:grpSpPr>
          <a:xfrm>
            <a:off x="7293232" y="40184"/>
            <a:ext cx="4750251" cy="939554"/>
            <a:chOff x="6191586" y="3987387"/>
            <a:chExt cx="2790490" cy="499683"/>
          </a:xfrm>
        </p:grpSpPr>
        <p:pic>
          <p:nvPicPr>
            <p:cNvPr id="35" name="Google Shape;35;g2e5161836d1_4_60"/>
            <p:cNvPicPr preferRelativeResize="0"/>
            <p:nvPr/>
          </p:nvPicPr>
          <p:blipFill rotWithShape="1">
            <a:blip r:embed="rId4">
              <a:alphaModFix/>
            </a:blip>
            <a:srcRect b="0" l="0" r="0" t="0"/>
            <a:stretch/>
          </p:blipFill>
          <p:spPr>
            <a:xfrm>
              <a:off x="8289926" y="4105311"/>
              <a:ext cx="692150" cy="216021"/>
            </a:xfrm>
            <a:prstGeom prst="rect">
              <a:avLst/>
            </a:prstGeom>
            <a:noFill/>
            <a:ln>
              <a:noFill/>
            </a:ln>
          </p:spPr>
        </p:pic>
        <p:pic>
          <p:nvPicPr>
            <p:cNvPr id="36" name="Google Shape;36;g2e5161836d1_4_60"/>
            <p:cNvPicPr preferRelativeResize="0"/>
            <p:nvPr/>
          </p:nvPicPr>
          <p:blipFill rotWithShape="1">
            <a:blip r:embed="rId5">
              <a:alphaModFix/>
            </a:blip>
            <a:srcRect b="0" l="0" r="0" t="0"/>
            <a:stretch/>
          </p:blipFill>
          <p:spPr>
            <a:xfrm>
              <a:off x="7266608" y="4119751"/>
              <a:ext cx="855042" cy="205444"/>
            </a:xfrm>
            <a:prstGeom prst="rect">
              <a:avLst/>
            </a:prstGeom>
            <a:noFill/>
            <a:ln>
              <a:noFill/>
            </a:ln>
          </p:spPr>
        </p:pic>
        <p:pic>
          <p:nvPicPr>
            <p:cNvPr id="37" name="Google Shape;37;g2e5161836d1_4_60"/>
            <p:cNvPicPr preferRelativeResize="0"/>
            <p:nvPr/>
          </p:nvPicPr>
          <p:blipFill rotWithShape="1">
            <a:blip r:embed="rId6">
              <a:alphaModFix/>
            </a:blip>
            <a:srcRect b="0" l="0" r="0" t="0"/>
            <a:stretch/>
          </p:blipFill>
          <p:spPr>
            <a:xfrm>
              <a:off x="6191586" y="3987387"/>
              <a:ext cx="1107194" cy="499683"/>
            </a:xfrm>
            <a:prstGeom prst="rect">
              <a:avLst/>
            </a:prstGeom>
            <a:noFill/>
            <a:ln>
              <a:noFill/>
            </a:ln>
          </p:spPr>
        </p:pic>
      </p:grpSp>
      <p:pic>
        <p:nvPicPr>
          <p:cNvPr id="38" name="Google Shape;38;g2e5161836d1_4_60"/>
          <p:cNvPicPr preferRelativeResize="0"/>
          <p:nvPr/>
        </p:nvPicPr>
        <p:blipFill rotWithShape="1">
          <a:blip r:embed="rId7">
            <a:alphaModFix/>
          </a:blip>
          <a:srcRect b="0" l="0" r="0" t="0"/>
          <a:stretch/>
        </p:blipFill>
        <p:spPr>
          <a:xfrm>
            <a:off x="2475089" y="5712881"/>
            <a:ext cx="9635068" cy="11345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_Green">
  <p:cSld name="Question_Green">
    <p:bg>
      <p:bgPr>
        <a:solidFill>
          <a:srgbClr val="2F9C67">
            <a:alpha val="8627"/>
          </a:srgbClr>
        </a:solidFill>
      </p:bgPr>
    </p:bg>
    <p:spTree>
      <p:nvGrpSpPr>
        <p:cNvPr id="39" name="Shape 39"/>
        <p:cNvGrpSpPr/>
        <p:nvPr/>
      </p:nvGrpSpPr>
      <p:grpSpPr>
        <a:xfrm>
          <a:off x="0" y="0"/>
          <a:ext cx="0" cy="0"/>
          <a:chOff x="0" y="0"/>
          <a:chExt cx="0" cy="0"/>
        </a:xfrm>
      </p:grpSpPr>
      <p:sp>
        <p:nvSpPr>
          <p:cNvPr id="40" name="Google Shape;40;g2e5161836d1_4_84"/>
          <p:cNvSpPr txBox="1"/>
          <p:nvPr>
            <p:ph type="title"/>
          </p:nvPr>
        </p:nvSpPr>
        <p:spPr>
          <a:xfrm>
            <a:off x="838200" y="717060"/>
            <a:ext cx="10515600" cy="455700"/>
          </a:xfrm>
          <a:prstGeom prst="rect">
            <a:avLst/>
          </a:prstGeom>
          <a:noFill/>
          <a:ln>
            <a:noFill/>
          </a:ln>
        </p:spPr>
        <p:txBody>
          <a:bodyPr anchorCtr="0" anchor="t" bIns="60925" lIns="0" spcFirstLastPara="1" rIns="121900" wrap="square" tIns="60925">
            <a:spAutoFit/>
          </a:bodyPr>
          <a:lstStyle>
            <a:lvl1pPr lvl="0" algn="l">
              <a:lnSpc>
                <a:spcPct val="90000"/>
              </a:lnSpc>
              <a:spcBef>
                <a:spcPts val="0"/>
              </a:spcBef>
              <a:spcAft>
                <a:spcPts val="0"/>
              </a:spcAft>
              <a:buClr>
                <a:srgbClr val="2F9C67"/>
              </a:buClr>
              <a:buSzPts val="2400"/>
              <a:buFont typeface="Montserrat"/>
              <a:buNone/>
              <a:defRPr sz="24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1" name="Google Shape;41;g2e5161836d1_4_84"/>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normAutofit/>
          </a:bodyPr>
          <a:lstStyle>
            <a:lvl1pPr indent="-330200" lvl="0" marL="457200" marR="0" algn="l">
              <a:lnSpc>
                <a:spcPct val="128332"/>
              </a:lnSpc>
              <a:spcBef>
                <a:spcPts val="1000"/>
              </a:spcBef>
              <a:spcAft>
                <a:spcPts val="0"/>
              </a:spcAft>
              <a:buClr>
                <a:srgbClr val="204669"/>
              </a:buClr>
              <a:buSzPts val="1600"/>
              <a:buFont typeface="Arial"/>
              <a:buChar char="•"/>
              <a:defRPr sz="1600"/>
            </a:lvl1pPr>
            <a:lvl2pPr indent="-381000" lvl="1" marL="914400" algn="l">
              <a:lnSpc>
                <a:spcPct val="90000"/>
              </a:lnSpc>
              <a:spcBef>
                <a:spcPts val="500"/>
              </a:spcBef>
              <a:spcAft>
                <a:spcPts val="0"/>
              </a:spcAft>
              <a:buSzPts val="2400"/>
              <a:buChar char="•"/>
              <a:defRPr/>
            </a:lvl2pPr>
            <a:lvl3pPr indent="-381000" lvl="2" marL="1371600" algn="l">
              <a:lnSpc>
                <a:spcPct val="90000"/>
              </a:lnSpc>
              <a:spcBef>
                <a:spcPts val="500"/>
              </a:spcBef>
              <a:spcAft>
                <a:spcPts val="0"/>
              </a:spcAft>
              <a:buSzPts val="2400"/>
              <a:buChar char="•"/>
              <a:defRPr/>
            </a:lvl3pPr>
            <a:lvl4pPr indent="-381000" lvl="3" marL="1828800" algn="l">
              <a:lnSpc>
                <a:spcPct val="90000"/>
              </a:lnSpc>
              <a:spcBef>
                <a:spcPts val="500"/>
              </a:spcBef>
              <a:spcAft>
                <a:spcPts val="0"/>
              </a:spcAft>
              <a:buSzPts val="2400"/>
              <a:buChar char="•"/>
              <a:defRPr/>
            </a:lvl4pPr>
            <a:lvl5pPr indent="-381000" lvl="4" marL="2286000" algn="l">
              <a:lnSpc>
                <a:spcPct val="90000"/>
              </a:lnSpc>
              <a:spcBef>
                <a:spcPts val="500"/>
              </a:spcBef>
              <a:spcAft>
                <a:spcPts val="0"/>
              </a:spcAft>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42" name="Google Shape;42;g2e5161836d1_4_84"/>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3" name="Google Shape;43;g2e5161836d1_4_84"/>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4" name="Google Shape;44;g2e5161836d1_4_84"/>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45" name="Google Shape;45;g2e5161836d1_4_84"/>
          <p:cNvPicPr preferRelativeResize="0"/>
          <p:nvPr/>
        </p:nvPicPr>
        <p:blipFill rotWithShape="1">
          <a:blip r:embed="rId2">
            <a:alphaModFix/>
          </a:blip>
          <a:srcRect b="0" l="0" r="0" t="0"/>
          <a:stretch/>
        </p:blipFill>
        <p:spPr>
          <a:xfrm>
            <a:off x="9262563" y="6295869"/>
            <a:ext cx="2684300" cy="412048"/>
          </a:xfrm>
          <a:prstGeom prst="rect">
            <a:avLst/>
          </a:prstGeom>
          <a:noFill/>
          <a:ln>
            <a:noFill/>
          </a:ln>
        </p:spPr>
      </p:pic>
      <p:sp>
        <p:nvSpPr>
          <p:cNvPr id="46" name="Google Shape;46;g2e5161836d1_4_84"/>
          <p:cNvSpPr/>
          <p:nvPr/>
        </p:nvSpPr>
        <p:spPr>
          <a:xfrm>
            <a:off x="0" y="0"/>
            <a:ext cx="288000" cy="3429300"/>
          </a:xfrm>
          <a:prstGeom prst="rect">
            <a:avLst/>
          </a:prstGeom>
          <a:solidFill>
            <a:srgbClr val="204669"/>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47" name="Google Shape;47;g2e5161836d1_4_84"/>
          <p:cNvSpPr/>
          <p:nvPr/>
        </p:nvSpPr>
        <p:spPr>
          <a:xfrm>
            <a:off x="0" y="3429000"/>
            <a:ext cx="288000" cy="3429300"/>
          </a:xfrm>
          <a:prstGeom prst="rect">
            <a:avLst/>
          </a:prstGeom>
          <a:solidFill>
            <a:srgbClr val="2F9C67"/>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cxnSp>
        <p:nvCxnSpPr>
          <p:cNvPr id="48" name="Google Shape;48;g2e5161836d1_4_84"/>
          <p:cNvCxnSpPr/>
          <p:nvPr/>
        </p:nvCxnSpPr>
        <p:spPr>
          <a:xfrm>
            <a:off x="864348" y="1209824"/>
            <a:ext cx="591900" cy="0"/>
          </a:xfrm>
          <a:prstGeom prst="straightConnector1">
            <a:avLst/>
          </a:prstGeom>
          <a:noFill/>
          <a:ln cap="flat" cmpd="sng" w="28575">
            <a:solidFill>
              <a:srgbClr val="D90368"/>
            </a:solidFill>
            <a:prstDash val="solid"/>
            <a:miter lim="800000"/>
            <a:headEnd len="sm" w="sm" type="none"/>
            <a:tailEnd len="sm" w="sm" type="none"/>
          </a:ln>
        </p:spPr>
      </p:cxnSp>
      <p:sp>
        <p:nvSpPr>
          <p:cNvPr id="49" name="Google Shape;49;g2e5161836d1_4_84"/>
          <p:cNvSpPr/>
          <p:nvPr/>
        </p:nvSpPr>
        <p:spPr>
          <a:xfrm>
            <a:off x="9471141" y="490424"/>
            <a:ext cx="2112300" cy="2112300"/>
          </a:xfrm>
          <a:prstGeom prst="ellipse">
            <a:avLst/>
          </a:prstGeom>
          <a:solidFill>
            <a:srgbClr val="2F9C67">
              <a:alpha val="9019"/>
            </a:srgbClr>
          </a:solidFill>
          <a:ln cap="flat" cmpd="sng" w="9525">
            <a:solidFill>
              <a:srgbClr val="2F9C67"/>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pic>
        <p:nvPicPr>
          <p:cNvPr id="50" name="Google Shape;50;g2e5161836d1_4_84"/>
          <p:cNvPicPr preferRelativeResize="0"/>
          <p:nvPr/>
        </p:nvPicPr>
        <p:blipFill rotWithShape="1">
          <a:blip r:embed="rId3">
            <a:alphaModFix/>
          </a:blip>
          <a:srcRect b="0" l="0" r="0" t="0"/>
          <a:stretch/>
        </p:blipFill>
        <p:spPr>
          <a:xfrm>
            <a:off x="10030204" y="857428"/>
            <a:ext cx="955599" cy="14082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7" name="Shape 57"/>
        <p:cNvGrpSpPr/>
        <p:nvPr/>
      </p:nvGrpSpPr>
      <p:grpSpPr>
        <a:xfrm>
          <a:off x="0" y="0"/>
          <a:ext cx="0" cy="0"/>
          <a:chOff x="0" y="0"/>
          <a:chExt cx="0" cy="0"/>
        </a:xfrm>
      </p:grpSpPr>
      <p:sp>
        <p:nvSpPr>
          <p:cNvPr id="58" name="Google Shape;58;p22"/>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 name="Google Shape;59;p22"/>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60" name="Google Shape;60;p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_Green">
  <p:cSld name="Question_Green">
    <p:bg>
      <p:bgPr>
        <a:solidFill>
          <a:srgbClr val="2F9C67">
            <a:alpha val="9019"/>
          </a:srgbClr>
        </a:solidFill>
      </p:bgPr>
    </p:bg>
    <p:spTree>
      <p:nvGrpSpPr>
        <p:cNvPr id="61" name="Shape 61"/>
        <p:cNvGrpSpPr/>
        <p:nvPr/>
      </p:nvGrpSpPr>
      <p:grpSpPr>
        <a:xfrm>
          <a:off x="0" y="0"/>
          <a:ext cx="0" cy="0"/>
          <a:chOff x="0" y="0"/>
          <a:chExt cx="0" cy="0"/>
        </a:xfrm>
      </p:grpSpPr>
      <p:sp>
        <p:nvSpPr>
          <p:cNvPr id="62" name="Google Shape;62;g2ec69b5785f_0_154"/>
          <p:cNvSpPr txBox="1"/>
          <p:nvPr>
            <p:ph type="title"/>
          </p:nvPr>
        </p:nvSpPr>
        <p:spPr>
          <a:xfrm>
            <a:off x="838200" y="717060"/>
            <a:ext cx="10515600" cy="455700"/>
          </a:xfrm>
          <a:prstGeom prst="rect">
            <a:avLst/>
          </a:prstGeom>
          <a:noFill/>
          <a:ln>
            <a:noFill/>
          </a:ln>
        </p:spPr>
        <p:txBody>
          <a:bodyPr anchorCtr="0" anchor="t" bIns="60925" lIns="0" spcFirstLastPara="1" rIns="121900" wrap="square" tIns="60925">
            <a:spAutoFit/>
          </a:bodyPr>
          <a:lstStyle>
            <a:lvl1pPr lvl="0" algn="l">
              <a:lnSpc>
                <a:spcPct val="90000"/>
              </a:lnSpc>
              <a:spcBef>
                <a:spcPts val="0"/>
              </a:spcBef>
              <a:spcAft>
                <a:spcPts val="0"/>
              </a:spcAft>
              <a:buClr>
                <a:srgbClr val="2F9C67"/>
              </a:buClr>
              <a:buSzPts val="2400"/>
              <a:buFont typeface="Montserrat"/>
              <a:buNone/>
              <a:defRPr sz="24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3" name="Google Shape;63;g2ec69b5785f_0_154"/>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normAutofit/>
          </a:bodyPr>
          <a:lstStyle>
            <a:lvl1pPr indent="-330200" lvl="0" marL="457200" marR="0" algn="l">
              <a:lnSpc>
                <a:spcPct val="128332"/>
              </a:lnSpc>
              <a:spcBef>
                <a:spcPts val="1000"/>
              </a:spcBef>
              <a:spcAft>
                <a:spcPts val="0"/>
              </a:spcAft>
              <a:buClr>
                <a:srgbClr val="204669"/>
              </a:buClr>
              <a:buSzPts val="1600"/>
              <a:buFont typeface="Arial"/>
              <a:buChar char="•"/>
              <a:defRPr sz="1600"/>
            </a:lvl1pPr>
            <a:lvl2pPr indent="-381000" lvl="1" marL="914400" algn="l">
              <a:lnSpc>
                <a:spcPct val="90000"/>
              </a:lnSpc>
              <a:spcBef>
                <a:spcPts val="500"/>
              </a:spcBef>
              <a:spcAft>
                <a:spcPts val="0"/>
              </a:spcAft>
              <a:buSzPts val="2400"/>
              <a:buChar char="•"/>
              <a:defRPr/>
            </a:lvl2pPr>
            <a:lvl3pPr indent="-381000" lvl="2" marL="1371600" algn="l">
              <a:lnSpc>
                <a:spcPct val="90000"/>
              </a:lnSpc>
              <a:spcBef>
                <a:spcPts val="500"/>
              </a:spcBef>
              <a:spcAft>
                <a:spcPts val="0"/>
              </a:spcAft>
              <a:buSzPts val="2400"/>
              <a:buChar char="•"/>
              <a:defRPr/>
            </a:lvl3pPr>
            <a:lvl4pPr indent="-381000" lvl="3" marL="1828800" algn="l">
              <a:lnSpc>
                <a:spcPct val="90000"/>
              </a:lnSpc>
              <a:spcBef>
                <a:spcPts val="500"/>
              </a:spcBef>
              <a:spcAft>
                <a:spcPts val="0"/>
              </a:spcAft>
              <a:buSzPts val="2400"/>
              <a:buChar char="•"/>
              <a:defRPr/>
            </a:lvl4pPr>
            <a:lvl5pPr indent="-381000" lvl="4" marL="2286000" algn="l">
              <a:lnSpc>
                <a:spcPct val="90000"/>
              </a:lnSpc>
              <a:spcBef>
                <a:spcPts val="500"/>
              </a:spcBef>
              <a:spcAft>
                <a:spcPts val="0"/>
              </a:spcAft>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64" name="Google Shape;64;g2ec69b5785f_0_154"/>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5" name="Google Shape;65;g2ec69b5785f_0_154"/>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6" name="Google Shape;66;g2ec69b5785f_0_154"/>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67" name="Google Shape;67;g2ec69b5785f_0_154"/>
          <p:cNvPicPr preferRelativeResize="0"/>
          <p:nvPr/>
        </p:nvPicPr>
        <p:blipFill rotWithShape="1">
          <a:blip r:embed="rId2">
            <a:alphaModFix/>
          </a:blip>
          <a:srcRect b="0" l="0" r="0" t="0"/>
          <a:stretch/>
        </p:blipFill>
        <p:spPr>
          <a:xfrm>
            <a:off x="9262563" y="6295869"/>
            <a:ext cx="2684300" cy="412048"/>
          </a:xfrm>
          <a:prstGeom prst="rect">
            <a:avLst/>
          </a:prstGeom>
          <a:noFill/>
          <a:ln>
            <a:noFill/>
          </a:ln>
        </p:spPr>
      </p:pic>
      <p:sp>
        <p:nvSpPr>
          <p:cNvPr id="68" name="Google Shape;68;g2ec69b5785f_0_154"/>
          <p:cNvSpPr/>
          <p:nvPr/>
        </p:nvSpPr>
        <p:spPr>
          <a:xfrm>
            <a:off x="0" y="0"/>
            <a:ext cx="288000" cy="3429300"/>
          </a:xfrm>
          <a:prstGeom prst="rect">
            <a:avLst/>
          </a:prstGeom>
          <a:solidFill>
            <a:srgbClr val="204669"/>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69" name="Google Shape;69;g2ec69b5785f_0_154"/>
          <p:cNvSpPr/>
          <p:nvPr/>
        </p:nvSpPr>
        <p:spPr>
          <a:xfrm>
            <a:off x="0" y="3429000"/>
            <a:ext cx="288000" cy="3429300"/>
          </a:xfrm>
          <a:prstGeom prst="rect">
            <a:avLst/>
          </a:prstGeom>
          <a:solidFill>
            <a:srgbClr val="2F9C67"/>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cxnSp>
        <p:nvCxnSpPr>
          <p:cNvPr id="70" name="Google Shape;70;g2ec69b5785f_0_154"/>
          <p:cNvCxnSpPr/>
          <p:nvPr/>
        </p:nvCxnSpPr>
        <p:spPr>
          <a:xfrm>
            <a:off x="864348" y="1209824"/>
            <a:ext cx="591900" cy="0"/>
          </a:xfrm>
          <a:prstGeom prst="straightConnector1">
            <a:avLst/>
          </a:prstGeom>
          <a:noFill/>
          <a:ln cap="flat" cmpd="sng" w="28575">
            <a:solidFill>
              <a:srgbClr val="D90368"/>
            </a:solidFill>
            <a:prstDash val="solid"/>
            <a:miter lim="800000"/>
            <a:headEnd len="sm" w="sm" type="none"/>
            <a:tailEnd len="sm" w="sm" type="none"/>
          </a:ln>
        </p:spPr>
      </p:cxnSp>
      <p:sp>
        <p:nvSpPr>
          <p:cNvPr id="71" name="Google Shape;71;g2ec69b5785f_0_154"/>
          <p:cNvSpPr/>
          <p:nvPr/>
        </p:nvSpPr>
        <p:spPr>
          <a:xfrm>
            <a:off x="9471141" y="490424"/>
            <a:ext cx="2112300" cy="2112300"/>
          </a:xfrm>
          <a:prstGeom prst="ellipse">
            <a:avLst/>
          </a:prstGeom>
          <a:solidFill>
            <a:srgbClr val="2F9C67">
              <a:alpha val="9019"/>
            </a:srgbClr>
          </a:solidFill>
          <a:ln cap="flat" cmpd="sng" w="9525">
            <a:solidFill>
              <a:srgbClr val="2F9C67"/>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pic>
        <p:nvPicPr>
          <p:cNvPr id="72" name="Google Shape;72;g2ec69b5785f_0_154"/>
          <p:cNvPicPr preferRelativeResize="0"/>
          <p:nvPr/>
        </p:nvPicPr>
        <p:blipFill rotWithShape="1">
          <a:blip r:embed="rId3">
            <a:alphaModFix/>
          </a:blip>
          <a:srcRect b="0" l="0" r="0" t="0"/>
          <a:stretch/>
        </p:blipFill>
        <p:spPr>
          <a:xfrm>
            <a:off x="10030204" y="857428"/>
            <a:ext cx="955599" cy="14082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3" name="Shape 73"/>
        <p:cNvGrpSpPr/>
        <p:nvPr/>
      </p:nvGrpSpPr>
      <p:grpSpPr>
        <a:xfrm>
          <a:off x="0" y="0"/>
          <a:ext cx="0" cy="0"/>
          <a:chOff x="0" y="0"/>
          <a:chExt cx="0" cy="0"/>
        </a:xfrm>
      </p:grpSpPr>
      <p:sp>
        <p:nvSpPr>
          <p:cNvPr id="74" name="Google Shape;7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 name="Shape 79"/>
        <p:cNvGrpSpPr/>
        <p:nvPr/>
      </p:nvGrpSpPr>
      <p:grpSpPr>
        <a:xfrm>
          <a:off x="0" y="0"/>
          <a:ext cx="0" cy="0"/>
          <a:chOff x="0" y="0"/>
          <a:chExt cx="0" cy="0"/>
        </a:xfrm>
      </p:grpSpPr>
      <p:sp>
        <p:nvSpPr>
          <p:cNvPr id="80" name="Google Shape;80;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2" name="Google Shape;8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5" name="Shape 85"/>
        <p:cNvGrpSpPr/>
        <p:nvPr/>
      </p:nvGrpSpPr>
      <p:grpSpPr>
        <a:xfrm>
          <a:off x="0" y="0"/>
          <a:ext cx="0" cy="0"/>
          <a:chOff x="0" y="0"/>
          <a:chExt cx="0" cy="0"/>
        </a:xfrm>
      </p:grpSpPr>
      <p:sp>
        <p:nvSpPr>
          <p:cNvPr id="86" name="Google Shape;86;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8" name="Google Shape;8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0" Type="http://schemas.openxmlformats.org/officeDocument/2006/relationships/slideLayout" Target="../slideLayouts/slideLayout13.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2e5161836d1_4_54"/>
          <p:cNvSpPr txBox="1"/>
          <p:nvPr>
            <p:ph type="title"/>
          </p:nvPr>
        </p:nvSpPr>
        <p:spPr>
          <a:xfrm>
            <a:off x="838200" y="717060"/>
            <a:ext cx="10515600" cy="455700"/>
          </a:xfrm>
          <a:prstGeom prst="rect">
            <a:avLst/>
          </a:prstGeom>
          <a:noFill/>
          <a:ln>
            <a:noFill/>
          </a:ln>
        </p:spPr>
        <p:txBody>
          <a:bodyPr anchorCtr="0" anchor="t" bIns="60925" lIns="0" spcFirstLastPara="1" rIns="121900" wrap="square" tIns="60925">
            <a:spAutoFit/>
          </a:bodyPr>
          <a:lstStyle>
            <a:lvl1pPr lvl="0" marR="0" rtl="0" algn="l">
              <a:lnSpc>
                <a:spcPct val="90000"/>
              </a:lnSpc>
              <a:spcBef>
                <a:spcPts val="0"/>
              </a:spcBef>
              <a:spcAft>
                <a:spcPts val="0"/>
              </a:spcAft>
              <a:buClr>
                <a:srgbClr val="2F9C67"/>
              </a:buClr>
              <a:buSzPts val="2400"/>
              <a:buFont typeface="Montserrat"/>
              <a:buNone/>
              <a:defRPr b="1" i="0" sz="2400" u="none" cap="none" strike="noStrike">
                <a:solidFill>
                  <a:srgbClr val="2F9C67"/>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1" name="Google Shape;11;g2e5161836d1_4_54"/>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normAutofit/>
          </a:bodyPr>
          <a:lstStyle>
            <a:lvl1pPr indent="-400050" lvl="0" marL="457200" marR="0" rtl="0" algn="l">
              <a:lnSpc>
                <a:spcPct val="90000"/>
              </a:lnSpc>
              <a:spcBef>
                <a:spcPts val="1000"/>
              </a:spcBef>
              <a:spcAft>
                <a:spcPts val="0"/>
              </a:spcAft>
              <a:buClr>
                <a:srgbClr val="204669"/>
              </a:buClr>
              <a:buSzPts val="2700"/>
              <a:buFont typeface="Arial"/>
              <a:buChar char="•"/>
              <a:defRPr b="0" i="0" sz="2700" u="none" cap="none" strike="noStrike">
                <a:solidFill>
                  <a:schemeClr val="dk1"/>
                </a:solidFill>
                <a:latin typeface="Open Sans Light"/>
                <a:ea typeface="Open Sans Light"/>
                <a:cs typeface="Open Sans Light"/>
                <a:sym typeface="Open Sans Light"/>
              </a:defRPr>
            </a:lvl1pPr>
            <a:lvl2pPr indent="-381000" lvl="1" marL="914400" marR="0" rtl="0" algn="l">
              <a:lnSpc>
                <a:spcPct val="90000"/>
              </a:lnSpc>
              <a:spcBef>
                <a:spcPts val="500"/>
              </a:spcBef>
              <a:spcAft>
                <a:spcPts val="0"/>
              </a:spcAft>
              <a:buClr>
                <a:srgbClr val="204669"/>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indent="-355600" lvl="2" marL="1371600" marR="0" rtl="0" algn="l">
              <a:lnSpc>
                <a:spcPct val="90000"/>
              </a:lnSpc>
              <a:spcBef>
                <a:spcPts val="500"/>
              </a:spcBef>
              <a:spcAft>
                <a:spcPts val="0"/>
              </a:spcAft>
              <a:buClr>
                <a:srgbClr val="204669"/>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indent="-342900" lvl="3" marL="1828800" marR="0" rtl="0" algn="l">
              <a:lnSpc>
                <a:spcPct val="90000"/>
              </a:lnSpc>
              <a:spcBef>
                <a:spcPts val="500"/>
              </a:spcBef>
              <a:spcAft>
                <a:spcPts val="0"/>
              </a:spcAft>
              <a:buClr>
                <a:srgbClr val="204669"/>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indent="-342900" lvl="4" marL="2286000" marR="0" rtl="0" algn="l">
              <a:lnSpc>
                <a:spcPct val="90000"/>
              </a:lnSpc>
              <a:spcBef>
                <a:spcPts val="500"/>
              </a:spcBef>
              <a:spcAft>
                <a:spcPts val="0"/>
              </a:spcAft>
              <a:buClr>
                <a:srgbClr val="204669"/>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g2e5161836d1_4_54"/>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9pPr>
          </a:lstStyle>
          <a:p/>
        </p:txBody>
      </p:sp>
      <p:sp>
        <p:nvSpPr>
          <p:cNvPr id="13" name="Google Shape;13;g2e5161836d1_4_54"/>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marR="0" rtl="0" algn="ctr">
              <a:lnSpc>
                <a:spcPct val="100000"/>
              </a:lnSpc>
              <a:spcBef>
                <a:spcPts val="0"/>
              </a:spcBef>
              <a:spcAft>
                <a:spcPts val="0"/>
              </a:spcAft>
              <a:buClr>
                <a:srgbClr val="000000"/>
              </a:buClr>
              <a:buSzPts val="19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9pPr>
          </a:lstStyle>
          <a:p/>
        </p:txBody>
      </p:sp>
      <p:sp>
        <p:nvSpPr>
          <p:cNvPr id="14" name="Google Shape;14;g2e5161836d1_4_54"/>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sp>
        <p:nvSpPr>
          <p:cNvPr id="52" name="Google Shape;5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627"/>
          </a:srgbClr>
        </a:solidFill>
      </p:bgPr>
    </p:bg>
    <p:spTree>
      <p:nvGrpSpPr>
        <p:cNvPr id="146" name="Shape 146"/>
        <p:cNvGrpSpPr/>
        <p:nvPr/>
      </p:nvGrpSpPr>
      <p:grpSpPr>
        <a:xfrm>
          <a:off x="0" y="0"/>
          <a:ext cx="0" cy="0"/>
          <a:chOff x="0" y="0"/>
          <a:chExt cx="0" cy="0"/>
        </a:xfrm>
      </p:grpSpPr>
      <p:sp>
        <p:nvSpPr>
          <p:cNvPr id="147" name="Google Shape;147;g2e5161836d1_4_96"/>
          <p:cNvSpPr txBox="1"/>
          <p:nvPr>
            <p:ph type="title"/>
          </p:nvPr>
        </p:nvSpPr>
        <p:spPr>
          <a:xfrm>
            <a:off x="2986750" y="2350425"/>
            <a:ext cx="6612900" cy="746400"/>
          </a:xfrm>
          <a:prstGeom prst="rect">
            <a:avLst/>
          </a:prstGeom>
          <a:noFill/>
          <a:ln>
            <a:noFill/>
          </a:ln>
        </p:spPr>
        <p:txBody>
          <a:bodyPr anchorCtr="0" anchor="t" bIns="60925" lIns="0" spcFirstLastPara="1" rIns="121900" wrap="square" tIns="60925">
            <a:spAutoFit/>
          </a:bodyPr>
          <a:lstStyle/>
          <a:p>
            <a:pPr indent="0" lvl="0" marL="0" rtl="0" algn="l">
              <a:lnSpc>
                <a:spcPct val="90000"/>
              </a:lnSpc>
              <a:spcBef>
                <a:spcPts val="0"/>
              </a:spcBef>
              <a:spcAft>
                <a:spcPts val="0"/>
              </a:spcAft>
              <a:buClr>
                <a:srgbClr val="2F9C67"/>
              </a:buClr>
              <a:buSzPts val="2400"/>
              <a:buFont typeface="Montserrat"/>
              <a:buNone/>
            </a:pPr>
            <a:r>
              <a:rPr lang="en-GB" sz="4500"/>
              <a:t>Data Collection Tips</a:t>
            </a:r>
            <a:endParaRPr sz="4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ec69b5785f_0_21"/>
          <p:cNvSpPr txBox="1"/>
          <p:nvPr>
            <p:ph type="title"/>
          </p:nvPr>
        </p:nvSpPr>
        <p:spPr>
          <a:xfrm>
            <a:off x="415600" y="593367"/>
            <a:ext cx="11360700" cy="763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SzPct val="70707"/>
              <a:buNone/>
            </a:pPr>
            <a:r>
              <a:t/>
            </a:r>
            <a:endParaRPr/>
          </a:p>
        </p:txBody>
      </p:sp>
      <p:sp>
        <p:nvSpPr>
          <p:cNvPr id="239" name="Google Shape;239;g2ec69b5785f_0_21"/>
          <p:cNvSpPr txBox="1"/>
          <p:nvPr>
            <p:ph idx="1" type="body"/>
          </p:nvPr>
        </p:nvSpPr>
        <p:spPr>
          <a:xfrm>
            <a:off x="415600" y="1536633"/>
            <a:ext cx="11360700" cy="45552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1800"/>
              <a:buNone/>
            </a:pPr>
            <a:r>
              <a:t/>
            </a:r>
            <a:endParaRPr/>
          </a:p>
        </p:txBody>
      </p:sp>
      <p:pic>
        <p:nvPicPr>
          <p:cNvPr id="240" name="Google Shape;240;g2ec69b5785f_0_2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5"/>
          <p:cNvSpPr/>
          <p:nvPr/>
        </p:nvSpPr>
        <p:spPr>
          <a:xfrm>
            <a:off x="203200" y="203201"/>
            <a:ext cx="9300" cy="293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5"/>
          <p:cNvSpPr/>
          <p:nvPr/>
        </p:nvSpPr>
        <p:spPr>
          <a:xfrm>
            <a:off x="-1681655" y="2131970"/>
            <a:ext cx="173100" cy="471900"/>
          </a:xfrm>
          <a:prstGeom prst="rect">
            <a:avLst/>
          </a:prstGeom>
          <a:noFill/>
          <a:ln>
            <a:noFill/>
          </a:ln>
        </p:spPr>
        <p:txBody>
          <a:bodyPr anchorCtr="0" anchor="ctr" bIns="60950" lIns="121900" spcFirstLastPara="1" rIns="121900" wrap="square" tIns="60950">
            <a:spAutoFit/>
          </a:bodyPr>
          <a:lstStyle/>
          <a:p>
            <a:pPr indent="0" lvl="0" marL="0" marR="0" rtl="0" algn="l">
              <a:lnSpc>
                <a:spcPct val="100000"/>
              </a:lnSpc>
              <a:spcBef>
                <a:spcPts val="0"/>
              </a:spcBef>
              <a:spcAft>
                <a:spcPts val="0"/>
              </a:spcAft>
              <a:buClr>
                <a:srgbClr val="000000"/>
              </a:buClr>
              <a:buSzPts val="2267"/>
              <a:buFont typeface="Arial"/>
              <a:buNone/>
            </a:pPr>
            <a:r>
              <a:t/>
            </a:r>
            <a:endParaRPr b="0" i="0" sz="2267" u="none" cap="none" strike="noStrike">
              <a:solidFill>
                <a:schemeClr val="dk1"/>
              </a:solidFill>
              <a:latin typeface="Calibri"/>
              <a:ea typeface="Calibri"/>
              <a:cs typeface="Calibri"/>
              <a:sym typeface="Calibri"/>
            </a:endParaRPr>
          </a:p>
        </p:txBody>
      </p:sp>
      <p:sp>
        <p:nvSpPr>
          <p:cNvPr id="154" name="Google Shape;154;p15"/>
          <p:cNvSpPr txBox="1"/>
          <p:nvPr/>
        </p:nvSpPr>
        <p:spPr>
          <a:xfrm>
            <a:off x="8207587" y="9002607"/>
            <a:ext cx="1219200" cy="1185300"/>
          </a:xfrm>
          <a:prstGeom prst="rect">
            <a:avLst/>
          </a:prstGeom>
          <a:solidFill>
            <a:schemeClr val="l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55" name="Google Shape;155;p15"/>
          <p:cNvSpPr/>
          <p:nvPr/>
        </p:nvSpPr>
        <p:spPr>
          <a:xfrm>
            <a:off x="1" y="58580"/>
            <a:ext cx="246300" cy="492300"/>
          </a:xfrm>
          <a:prstGeom prst="rect">
            <a:avLst/>
          </a:prstGeom>
          <a:noFill/>
          <a:ln>
            <a:noFill/>
          </a:ln>
        </p:spPr>
        <p:txBody>
          <a:bodyPr anchorCtr="0" anchor="ctr" bIns="60950" lIns="121900" spcFirstLastPara="1" rIns="121900" wrap="square" tIns="6095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56" name="Google Shape;156;p15"/>
          <p:cNvSpPr/>
          <p:nvPr/>
        </p:nvSpPr>
        <p:spPr>
          <a:xfrm>
            <a:off x="609600" y="1219200"/>
            <a:ext cx="0" cy="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57" name="Google Shape;157;p15"/>
          <p:cNvSpPr/>
          <p:nvPr/>
        </p:nvSpPr>
        <p:spPr>
          <a:xfrm>
            <a:off x="976700" y="992275"/>
            <a:ext cx="10287900" cy="567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800" u="sng" cap="none" strike="noStrike">
                <a:solidFill>
                  <a:schemeClr val="dk1"/>
                </a:solidFill>
                <a:latin typeface="Arial"/>
                <a:ea typeface="Arial"/>
                <a:cs typeface="Arial"/>
                <a:sym typeface="Arial"/>
              </a:rPr>
              <a:t>Begin each entry</a:t>
            </a:r>
            <a:r>
              <a:rPr b="0" i="0" lang="en-GB" sz="1800" u="none" cap="none" strike="noStrike">
                <a:solidFill>
                  <a:schemeClr val="dk1"/>
                </a:solidFill>
                <a:latin typeface="Arial"/>
                <a:ea typeface="Arial"/>
                <a:cs typeface="Arial"/>
                <a:sym typeface="Arial"/>
              </a:rPr>
              <a:t> with the date, time, place, and type of data collection event.</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800" u="none" cap="none" strike="noStrike">
                <a:solidFill>
                  <a:schemeClr val="dk1"/>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800" u="sng" cap="none" strike="noStrike">
                <a:solidFill>
                  <a:schemeClr val="dk1"/>
                </a:solidFill>
                <a:latin typeface="Arial"/>
                <a:ea typeface="Arial"/>
                <a:cs typeface="Arial"/>
                <a:sym typeface="Arial"/>
              </a:rPr>
              <a:t>Leave space</a:t>
            </a:r>
            <a:r>
              <a:rPr b="0" i="0" lang="en-GB" sz="1800" u="none" cap="none" strike="noStrike">
                <a:solidFill>
                  <a:schemeClr val="dk1"/>
                </a:solidFill>
                <a:latin typeface="Arial"/>
                <a:ea typeface="Arial"/>
                <a:cs typeface="Arial"/>
                <a:sym typeface="Arial"/>
              </a:rPr>
              <a:t> on the page for expanding your notes, or plan to expand them on a separate page.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800" u="none" cap="none" strike="noStrike">
                <a:solidFill>
                  <a:schemeClr val="dk1"/>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800" u="sng" cap="none" strike="noStrike">
                <a:solidFill>
                  <a:schemeClr val="dk1"/>
                </a:solidFill>
                <a:latin typeface="Arial"/>
                <a:ea typeface="Arial"/>
                <a:cs typeface="Arial"/>
                <a:sym typeface="Arial"/>
              </a:rPr>
              <a:t>Take notes strategically</a:t>
            </a:r>
            <a:r>
              <a:rPr b="0" i="0" lang="en-GB" sz="1800" u="none" cap="none" strike="noStrike">
                <a:solidFill>
                  <a:schemeClr val="dk1"/>
                </a:solidFill>
                <a:latin typeface="Arial"/>
                <a:ea typeface="Arial"/>
                <a:cs typeface="Arial"/>
                <a:sym typeface="Arial"/>
              </a:rPr>
              <a:t>. It is usually practical to make only brief notes during data collection. Direct quotes can be especially hard to write down accurately. Rather than try to document every detail or quote, write down key words and phrases that will trigger your memory when you expand notes.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800" u="none" cap="none" strike="noStrike">
                <a:solidFill>
                  <a:schemeClr val="dk1"/>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800" u="sng" cap="none" strike="noStrike">
                <a:solidFill>
                  <a:schemeClr val="dk1"/>
                </a:solidFill>
                <a:latin typeface="Arial"/>
                <a:ea typeface="Arial"/>
                <a:cs typeface="Arial"/>
                <a:sym typeface="Arial"/>
              </a:rPr>
              <a:t>Use shorthand.</a:t>
            </a:r>
            <a:r>
              <a:rPr b="0" i="0" lang="en-GB" sz="1800" u="none" cap="none" strike="noStrike">
                <a:solidFill>
                  <a:schemeClr val="dk1"/>
                </a:solidFill>
                <a:latin typeface="Arial"/>
                <a:ea typeface="Arial"/>
                <a:cs typeface="Arial"/>
                <a:sym typeface="Arial"/>
              </a:rPr>
              <a:t> Because you will expand and write/type up your notes soon after you write them, it does not matter if you are the only person who can understand your shorthand system. Use abbreviations and acronyms to quickly note what is happening and being said.</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800" u="none" cap="none" strike="noStrike">
                <a:solidFill>
                  <a:schemeClr val="dk1"/>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800" u="sng" cap="none" strike="noStrike">
                <a:solidFill>
                  <a:schemeClr val="dk1"/>
                </a:solidFill>
                <a:latin typeface="Arial"/>
                <a:ea typeface="Arial"/>
                <a:cs typeface="Arial"/>
                <a:sym typeface="Arial"/>
              </a:rPr>
              <a:t>Cover a range of observations</a:t>
            </a:r>
            <a:r>
              <a:rPr b="0" i="0" lang="en-GB" sz="1800" u="none" cap="none" strike="noStrike">
                <a:solidFill>
                  <a:schemeClr val="dk1"/>
                </a:solidFill>
                <a:latin typeface="Arial"/>
                <a:ea typeface="Arial"/>
                <a:cs typeface="Arial"/>
                <a:sym typeface="Arial"/>
              </a:rPr>
              <a:t>. For example, even if your question is around specific events (e.g. food distributions) you should be documenting informal conversations, people’s body language, moods, or attitudes; the general environment etc</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800" u="none" cap="none" strike="noStrike">
                <a:solidFill>
                  <a:schemeClr val="dk1"/>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800" u="sng" cap="none" strike="noStrike">
                <a:solidFill>
                  <a:schemeClr val="dk1"/>
                </a:solidFill>
                <a:latin typeface="Arial"/>
                <a:ea typeface="Arial"/>
                <a:cs typeface="Arial"/>
                <a:sym typeface="Arial"/>
              </a:rPr>
              <a:t>Arrive early and leave late</a:t>
            </a:r>
            <a:r>
              <a:rPr b="0" i="0" lang="en-GB" sz="1800" u="none" cap="none" strike="noStrike">
                <a:solidFill>
                  <a:schemeClr val="dk1"/>
                </a:solidFill>
                <a:latin typeface="Arial"/>
                <a:ea typeface="Arial"/>
                <a:cs typeface="Arial"/>
                <a:sym typeface="Arial"/>
              </a:rPr>
              <a:t>. Some of the most interesting/important observations may occur before or after</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800" u="none" cap="none" strike="noStrike">
                <a:solidFill>
                  <a:schemeClr val="dk1"/>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800" u="sng" cap="none" strike="noStrike">
                <a:solidFill>
                  <a:schemeClr val="dk1"/>
                </a:solidFill>
                <a:latin typeface="Arial"/>
                <a:ea typeface="Arial"/>
                <a:cs typeface="Arial"/>
                <a:sym typeface="Arial"/>
              </a:rPr>
              <a:t>Consider using present tense:</a:t>
            </a:r>
            <a:r>
              <a:rPr b="0" i="0" lang="en-GB" sz="1800" u="none" cap="none" strike="noStrike">
                <a:solidFill>
                  <a:schemeClr val="dk1"/>
                </a:solidFill>
                <a:latin typeface="Arial"/>
                <a:ea typeface="Arial"/>
                <a:cs typeface="Arial"/>
                <a:sym typeface="Arial"/>
              </a:rPr>
              <a:t> This can increase the level of detail you capture.</a:t>
            </a:r>
            <a:endParaRPr b="0" i="0" sz="1600" u="none" cap="none" strike="noStrike">
              <a:solidFill>
                <a:srgbClr val="000000"/>
              </a:solidFill>
              <a:latin typeface="Arial"/>
              <a:ea typeface="Arial"/>
              <a:cs typeface="Arial"/>
              <a:sym typeface="Arial"/>
            </a:endParaRPr>
          </a:p>
        </p:txBody>
      </p:sp>
      <p:pic>
        <p:nvPicPr>
          <p:cNvPr id="158" name="Google Shape;158;p15"/>
          <p:cNvPicPr preferRelativeResize="0"/>
          <p:nvPr/>
        </p:nvPicPr>
        <p:blipFill rotWithShape="1">
          <a:blip r:embed="rId3">
            <a:alphaModFix/>
          </a:blip>
          <a:srcRect b="-1142" l="0" r="-20" t="0"/>
          <a:stretch/>
        </p:blipFill>
        <p:spPr>
          <a:xfrm>
            <a:off x="-47298" y="0"/>
            <a:ext cx="397493" cy="7023369"/>
          </a:xfrm>
          <a:prstGeom prst="rect">
            <a:avLst/>
          </a:prstGeom>
          <a:noFill/>
          <a:ln>
            <a:noFill/>
          </a:ln>
        </p:spPr>
      </p:pic>
      <p:sp>
        <p:nvSpPr>
          <p:cNvPr id="159" name="Google Shape;159;p15"/>
          <p:cNvSpPr txBox="1"/>
          <p:nvPr/>
        </p:nvSpPr>
        <p:spPr>
          <a:xfrm>
            <a:off x="574733" y="288435"/>
            <a:ext cx="9747900" cy="8004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E4E79"/>
                </a:solidFill>
                <a:latin typeface="Arial"/>
                <a:ea typeface="Arial"/>
                <a:cs typeface="Arial"/>
                <a:sym typeface="Arial"/>
              </a:rPr>
              <a:t>Field Note - tips</a:t>
            </a:r>
            <a:endParaRPr b="1" i="0" sz="2400" u="none" cap="none" strike="noStrike">
              <a:solidFill>
                <a:srgbClr val="1E4E7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787f9652f3_0_0"/>
          <p:cNvSpPr/>
          <p:nvPr/>
        </p:nvSpPr>
        <p:spPr>
          <a:xfrm>
            <a:off x="203200" y="203201"/>
            <a:ext cx="9300" cy="29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787f9652f3_0_0"/>
          <p:cNvSpPr txBox="1"/>
          <p:nvPr/>
        </p:nvSpPr>
        <p:spPr>
          <a:xfrm>
            <a:off x="574733" y="288435"/>
            <a:ext cx="9747900" cy="8004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E4E79"/>
                </a:solidFill>
                <a:latin typeface="Arial"/>
                <a:ea typeface="Arial"/>
                <a:cs typeface="Arial"/>
                <a:sym typeface="Arial"/>
              </a:rPr>
              <a:t>Note</a:t>
            </a:r>
            <a:r>
              <a:rPr b="1" lang="en-GB" sz="3600">
                <a:solidFill>
                  <a:srgbClr val="1E4E79"/>
                </a:solidFill>
              </a:rPr>
              <a:t> Write-ups:</a:t>
            </a:r>
            <a:r>
              <a:rPr b="1" i="0" lang="en-GB" sz="3600" u="none" cap="none" strike="noStrike">
                <a:solidFill>
                  <a:srgbClr val="1E4E79"/>
                </a:solidFill>
                <a:latin typeface="Arial"/>
                <a:ea typeface="Arial"/>
                <a:cs typeface="Arial"/>
                <a:sym typeface="Arial"/>
              </a:rPr>
              <a:t> </a:t>
            </a:r>
            <a:r>
              <a:rPr b="1" lang="en-GB" sz="3600">
                <a:solidFill>
                  <a:srgbClr val="1E4E79"/>
                </a:solidFill>
              </a:rPr>
              <a:t>Instructions</a:t>
            </a:r>
            <a:endParaRPr b="1" i="0" sz="2400" u="none" cap="none" strike="noStrike">
              <a:solidFill>
                <a:srgbClr val="1E4E79"/>
              </a:solidFill>
              <a:latin typeface="Arial"/>
              <a:ea typeface="Arial"/>
              <a:cs typeface="Arial"/>
              <a:sym typeface="Arial"/>
            </a:endParaRPr>
          </a:p>
        </p:txBody>
      </p:sp>
      <p:sp>
        <p:nvSpPr>
          <p:cNvPr id="166" name="Google Shape;166;g2787f9652f3_0_0"/>
          <p:cNvSpPr/>
          <p:nvPr/>
        </p:nvSpPr>
        <p:spPr>
          <a:xfrm>
            <a:off x="-1681655" y="2131970"/>
            <a:ext cx="173100" cy="471900"/>
          </a:xfrm>
          <a:prstGeom prst="rect">
            <a:avLst/>
          </a:prstGeom>
          <a:noFill/>
          <a:ln>
            <a:noFill/>
          </a:ln>
        </p:spPr>
        <p:txBody>
          <a:bodyPr anchorCtr="0" anchor="ctr"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267"/>
              <a:buFont typeface="Arial"/>
              <a:buNone/>
            </a:pPr>
            <a:r>
              <a:t/>
            </a:r>
            <a:endParaRPr b="0" i="0" sz="2267" u="none" cap="none" strike="noStrike">
              <a:solidFill>
                <a:schemeClr val="dk1"/>
              </a:solidFill>
              <a:latin typeface="Calibri"/>
              <a:ea typeface="Calibri"/>
              <a:cs typeface="Calibri"/>
              <a:sym typeface="Calibri"/>
            </a:endParaRPr>
          </a:p>
        </p:txBody>
      </p:sp>
      <p:sp>
        <p:nvSpPr>
          <p:cNvPr id="167" name="Google Shape;167;g2787f9652f3_0_0"/>
          <p:cNvSpPr txBox="1"/>
          <p:nvPr/>
        </p:nvSpPr>
        <p:spPr>
          <a:xfrm>
            <a:off x="8207587" y="9002607"/>
            <a:ext cx="1219200" cy="1185300"/>
          </a:xfrm>
          <a:prstGeom prst="rect">
            <a:avLst/>
          </a:prstGeom>
          <a:solidFill>
            <a:schemeClr val="l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68" name="Google Shape;168;g2787f9652f3_0_0"/>
          <p:cNvSpPr/>
          <p:nvPr/>
        </p:nvSpPr>
        <p:spPr>
          <a:xfrm>
            <a:off x="1" y="58580"/>
            <a:ext cx="246300" cy="492300"/>
          </a:xfrm>
          <a:prstGeom prst="rect">
            <a:avLst/>
          </a:prstGeom>
          <a:noFill/>
          <a:ln>
            <a:noFill/>
          </a:ln>
        </p:spPr>
        <p:txBody>
          <a:bodyPr anchorCtr="0" anchor="ctr"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69" name="Google Shape;169;g2787f9652f3_0_0"/>
          <p:cNvSpPr/>
          <p:nvPr/>
        </p:nvSpPr>
        <p:spPr>
          <a:xfrm>
            <a:off x="609600" y="1219200"/>
            <a:ext cx="0" cy="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170" name="Google Shape;170;g2787f9652f3_0_0"/>
          <p:cNvPicPr preferRelativeResize="0"/>
          <p:nvPr/>
        </p:nvPicPr>
        <p:blipFill rotWithShape="1">
          <a:blip r:embed="rId3">
            <a:alphaModFix/>
          </a:blip>
          <a:srcRect b="-1142" l="0" r="-20" t="0"/>
          <a:stretch/>
        </p:blipFill>
        <p:spPr>
          <a:xfrm>
            <a:off x="-47298" y="0"/>
            <a:ext cx="397493" cy="7023369"/>
          </a:xfrm>
          <a:prstGeom prst="rect">
            <a:avLst/>
          </a:prstGeom>
          <a:noFill/>
          <a:ln>
            <a:noFill/>
          </a:ln>
        </p:spPr>
      </p:pic>
      <p:sp>
        <p:nvSpPr>
          <p:cNvPr id="171" name="Google Shape;171;g2787f9652f3_0_0"/>
          <p:cNvSpPr/>
          <p:nvPr/>
        </p:nvSpPr>
        <p:spPr>
          <a:xfrm>
            <a:off x="1011675" y="1433625"/>
            <a:ext cx="10233600" cy="521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2000">
                <a:solidFill>
                  <a:schemeClr val="dk1"/>
                </a:solidFill>
              </a:rPr>
              <a:t>1.Type up notes:</a:t>
            </a:r>
            <a:endParaRPr b="1" sz="2000">
              <a:solidFill>
                <a:schemeClr val="dk1"/>
              </a:solidFill>
            </a:endParaRPr>
          </a:p>
          <a:p>
            <a:pPr indent="-393700" lvl="0" marL="457200" marR="0" rtl="0" algn="l">
              <a:lnSpc>
                <a:spcPct val="100000"/>
              </a:lnSpc>
              <a:spcBef>
                <a:spcPts val="0"/>
              </a:spcBef>
              <a:spcAft>
                <a:spcPts val="0"/>
              </a:spcAft>
              <a:buClr>
                <a:schemeClr val="dk1"/>
              </a:buClr>
              <a:buSzPts val="2600"/>
              <a:buFont typeface="Arial"/>
              <a:buChar char="•"/>
            </a:pPr>
            <a:r>
              <a:rPr lang="en-GB" sz="2000">
                <a:solidFill>
                  <a:schemeClr val="dk1"/>
                </a:solidFill>
              </a:rPr>
              <a:t>Include:</a:t>
            </a:r>
            <a:endParaRPr sz="2000">
              <a:solidFill>
                <a:schemeClr val="dk1"/>
              </a:solidFill>
            </a:endParaRPr>
          </a:p>
          <a:p>
            <a:pPr indent="-355600" lvl="1" marL="914400" marR="0" rtl="0" algn="l">
              <a:lnSpc>
                <a:spcPct val="100000"/>
              </a:lnSpc>
              <a:spcBef>
                <a:spcPts val="0"/>
              </a:spcBef>
              <a:spcAft>
                <a:spcPts val="0"/>
              </a:spcAft>
              <a:buClr>
                <a:schemeClr val="dk1"/>
              </a:buClr>
              <a:buSzPts val="2000"/>
              <a:buFont typeface="Arial"/>
              <a:buChar char="○"/>
            </a:pPr>
            <a:r>
              <a:rPr lang="en-GB" sz="2000">
                <a:solidFill>
                  <a:schemeClr val="dk1"/>
                </a:solidFill>
              </a:rPr>
              <a:t>Date</a:t>
            </a:r>
            <a:endParaRPr sz="2000">
              <a:solidFill>
                <a:schemeClr val="dk1"/>
              </a:solidFill>
            </a:endParaRPr>
          </a:p>
          <a:p>
            <a:pPr indent="-355600" lvl="1" marL="914400" marR="0" rtl="0" algn="l">
              <a:lnSpc>
                <a:spcPct val="100000"/>
              </a:lnSpc>
              <a:spcBef>
                <a:spcPts val="0"/>
              </a:spcBef>
              <a:spcAft>
                <a:spcPts val="0"/>
              </a:spcAft>
              <a:buClr>
                <a:schemeClr val="dk1"/>
              </a:buClr>
              <a:buSzPts val="2000"/>
              <a:buFont typeface="Arial"/>
              <a:buChar char="○"/>
            </a:pPr>
            <a:r>
              <a:rPr lang="en-GB" sz="2000">
                <a:solidFill>
                  <a:schemeClr val="dk1"/>
                </a:solidFill>
              </a:rPr>
              <a:t>Location / Site</a:t>
            </a:r>
            <a:endParaRPr sz="2000">
              <a:solidFill>
                <a:schemeClr val="dk1"/>
              </a:solidFill>
            </a:endParaRPr>
          </a:p>
          <a:p>
            <a:pPr indent="-355600" lvl="1" marL="914400" marR="0" rtl="0" algn="l">
              <a:lnSpc>
                <a:spcPct val="100000"/>
              </a:lnSpc>
              <a:spcBef>
                <a:spcPts val="0"/>
              </a:spcBef>
              <a:spcAft>
                <a:spcPts val="0"/>
              </a:spcAft>
              <a:buClr>
                <a:schemeClr val="dk1"/>
              </a:buClr>
              <a:buSzPts val="2000"/>
              <a:buChar char="○"/>
            </a:pPr>
            <a:r>
              <a:rPr lang="en-GB" sz="2000">
                <a:solidFill>
                  <a:schemeClr val="dk1"/>
                </a:solidFill>
              </a:rPr>
              <a:t>Type of activity (FGD, KII with caregiver)</a:t>
            </a:r>
            <a:endParaRPr sz="2000">
              <a:solidFill>
                <a:schemeClr val="dk1"/>
              </a:solidFill>
            </a:endParaRPr>
          </a:p>
          <a:p>
            <a:pPr indent="0" lvl="0" marL="914400" marR="0" rtl="0" algn="l">
              <a:lnSpc>
                <a:spcPct val="100000"/>
              </a:lnSpc>
              <a:spcBef>
                <a:spcPts val="0"/>
              </a:spcBef>
              <a:spcAft>
                <a:spcPts val="0"/>
              </a:spcAft>
              <a:buNone/>
            </a:pPr>
            <a:r>
              <a:t/>
            </a:r>
            <a:endParaRPr sz="2000">
              <a:solidFill>
                <a:schemeClr val="dk1"/>
              </a:solidFill>
            </a:endParaRPr>
          </a:p>
          <a:p>
            <a:pPr indent="-355600" lvl="1" marL="914400" marR="0" rtl="0" algn="l">
              <a:lnSpc>
                <a:spcPct val="100000"/>
              </a:lnSpc>
              <a:spcBef>
                <a:spcPts val="0"/>
              </a:spcBef>
              <a:spcAft>
                <a:spcPts val="0"/>
              </a:spcAft>
              <a:buClr>
                <a:schemeClr val="dk1"/>
              </a:buClr>
              <a:buSzPts val="2000"/>
              <a:buChar char="○"/>
            </a:pPr>
            <a:r>
              <a:rPr lang="en-GB" sz="2000">
                <a:solidFill>
                  <a:schemeClr val="dk1"/>
                </a:solidFill>
              </a:rPr>
              <a:t>Interviewer name</a:t>
            </a:r>
            <a:endParaRPr sz="2000">
              <a:solidFill>
                <a:schemeClr val="dk1"/>
              </a:solidFill>
            </a:endParaRPr>
          </a:p>
          <a:p>
            <a:pPr indent="-355600" lvl="1" marL="914400" marR="0" rtl="0" algn="l">
              <a:lnSpc>
                <a:spcPct val="100000"/>
              </a:lnSpc>
              <a:spcBef>
                <a:spcPts val="0"/>
              </a:spcBef>
              <a:spcAft>
                <a:spcPts val="0"/>
              </a:spcAft>
              <a:buClr>
                <a:schemeClr val="dk1"/>
              </a:buClr>
              <a:buSzPts val="2000"/>
              <a:buChar char="○"/>
            </a:pPr>
            <a:r>
              <a:rPr lang="en-GB" sz="2000">
                <a:solidFill>
                  <a:schemeClr val="dk1"/>
                </a:solidFill>
              </a:rPr>
              <a:t>Notetaker name</a:t>
            </a:r>
            <a:endParaRPr sz="2000">
              <a:solidFill>
                <a:schemeClr val="dk1"/>
              </a:solidFill>
            </a:endParaRPr>
          </a:p>
          <a:p>
            <a:pPr indent="-355600" lvl="1" marL="914400" marR="0" rtl="0" algn="l">
              <a:lnSpc>
                <a:spcPct val="100000"/>
              </a:lnSpc>
              <a:spcBef>
                <a:spcPts val="0"/>
              </a:spcBef>
              <a:spcAft>
                <a:spcPts val="0"/>
              </a:spcAft>
              <a:buClr>
                <a:schemeClr val="dk1"/>
              </a:buClr>
              <a:buSzPts val="2000"/>
              <a:buChar char="○"/>
            </a:pPr>
            <a:r>
              <a:rPr lang="en-GB" sz="2000">
                <a:solidFill>
                  <a:schemeClr val="dk1"/>
                </a:solidFill>
              </a:rPr>
              <a:t>Sociodemographics</a:t>
            </a:r>
            <a:endParaRPr sz="2000">
              <a:solidFill>
                <a:schemeClr val="dk1"/>
              </a:solidFill>
            </a:endParaRPr>
          </a:p>
          <a:p>
            <a:pPr indent="0" lvl="0" marL="0" marR="0" rtl="0" algn="l">
              <a:lnSpc>
                <a:spcPct val="100000"/>
              </a:lnSpc>
              <a:spcBef>
                <a:spcPts val="0"/>
              </a:spcBef>
              <a:spcAft>
                <a:spcPts val="0"/>
              </a:spcAft>
              <a:buNone/>
            </a:pPr>
            <a:r>
              <a:t/>
            </a:r>
            <a:endParaRPr sz="2000">
              <a:solidFill>
                <a:schemeClr val="dk1"/>
              </a:solidFill>
            </a:endParaRPr>
          </a:p>
          <a:p>
            <a:pPr indent="-355600" lvl="0" marL="457200" marR="0" rtl="0" algn="l">
              <a:lnSpc>
                <a:spcPct val="100000"/>
              </a:lnSpc>
              <a:spcBef>
                <a:spcPts val="0"/>
              </a:spcBef>
              <a:spcAft>
                <a:spcPts val="0"/>
              </a:spcAft>
              <a:buClr>
                <a:schemeClr val="dk1"/>
              </a:buClr>
              <a:buSzPts val="2000"/>
              <a:buChar char="•"/>
            </a:pPr>
            <a:r>
              <a:rPr i="1" lang="en-GB" sz="2000">
                <a:solidFill>
                  <a:schemeClr val="dk1"/>
                </a:solidFill>
              </a:rPr>
              <a:t>If you have it in your written notes, include it in your typed notes!</a:t>
            </a:r>
            <a:endParaRPr i="1"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Include your </a:t>
            </a:r>
            <a:r>
              <a:rPr b="1" lang="en-GB" sz="2000">
                <a:solidFill>
                  <a:schemeClr val="dk1"/>
                </a:solidFill>
              </a:rPr>
              <a:t>observations</a:t>
            </a:r>
            <a:endParaRPr b="1" sz="2000">
              <a:solidFill>
                <a:schemeClr val="dk1"/>
              </a:solidFill>
            </a:endParaRPr>
          </a:p>
          <a:p>
            <a:pPr indent="0" lvl="0" marL="0" marR="0" rtl="0" algn="l">
              <a:lnSpc>
                <a:spcPct val="100000"/>
              </a:lnSpc>
              <a:spcBef>
                <a:spcPts val="0"/>
              </a:spcBef>
              <a:spcAft>
                <a:spcPts val="0"/>
              </a:spcAft>
              <a:buNone/>
            </a:pPr>
            <a:r>
              <a:t/>
            </a:r>
            <a:endParaRPr i="1" sz="2000">
              <a:solidFill>
                <a:schemeClr val="dk1"/>
              </a:solidFill>
            </a:endParaRPr>
          </a:p>
          <a:p>
            <a:pPr indent="0" lvl="0" marL="0" marR="0" rtl="0" algn="l">
              <a:lnSpc>
                <a:spcPct val="100000"/>
              </a:lnSpc>
              <a:spcBef>
                <a:spcPts val="0"/>
              </a:spcBef>
              <a:spcAft>
                <a:spcPts val="0"/>
              </a:spcAft>
              <a:buNone/>
            </a:pPr>
            <a:r>
              <a:t/>
            </a:r>
            <a:endParaRPr sz="2000">
              <a:solidFill>
                <a:schemeClr val="dk1"/>
              </a:solidFill>
            </a:endParaRPr>
          </a:p>
          <a:p>
            <a:pPr indent="0" lvl="0" marL="0" marR="0" rtl="0" algn="l">
              <a:lnSpc>
                <a:spcPct val="100000"/>
              </a:lnSpc>
              <a:spcBef>
                <a:spcPts val="0"/>
              </a:spcBef>
              <a:spcAft>
                <a:spcPts val="0"/>
              </a:spcAft>
              <a:buNone/>
            </a:pPr>
            <a:r>
              <a:rPr b="1" lang="en-GB" sz="2000">
                <a:solidFill>
                  <a:schemeClr val="dk1"/>
                </a:solidFill>
              </a:rPr>
              <a:t>2. After typing up notes, swap with your partner (interviewer/notetaker) to review and add any missing information</a:t>
            </a:r>
            <a:endParaRPr b="1"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787f9652f3_0_90"/>
          <p:cNvSpPr/>
          <p:nvPr/>
        </p:nvSpPr>
        <p:spPr>
          <a:xfrm>
            <a:off x="203200" y="203201"/>
            <a:ext cx="9300" cy="29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787f9652f3_0_90"/>
          <p:cNvSpPr txBox="1"/>
          <p:nvPr/>
        </p:nvSpPr>
        <p:spPr>
          <a:xfrm>
            <a:off x="574733" y="288435"/>
            <a:ext cx="9747900" cy="8004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E4E79"/>
                </a:solidFill>
                <a:latin typeface="Arial"/>
                <a:ea typeface="Arial"/>
                <a:cs typeface="Arial"/>
                <a:sym typeface="Arial"/>
              </a:rPr>
              <a:t>Note</a:t>
            </a:r>
            <a:r>
              <a:rPr b="1" lang="en-GB" sz="3600">
                <a:solidFill>
                  <a:srgbClr val="1E4E79"/>
                </a:solidFill>
              </a:rPr>
              <a:t> Write-ups:</a:t>
            </a:r>
            <a:r>
              <a:rPr b="1" i="0" lang="en-GB" sz="3600" u="none" cap="none" strike="noStrike">
                <a:solidFill>
                  <a:srgbClr val="1E4E79"/>
                </a:solidFill>
                <a:latin typeface="Arial"/>
                <a:ea typeface="Arial"/>
                <a:cs typeface="Arial"/>
                <a:sym typeface="Arial"/>
              </a:rPr>
              <a:t> </a:t>
            </a:r>
            <a:r>
              <a:rPr b="1" lang="en-GB" sz="3600">
                <a:solidFill>
                  <a:srgbClr val="1E4E79"/>
                </a:solidFill>
              </a:rPr>
              <a:t>Instructions</a:t>
            </a:r>
            <a:endParaRPr b="1" i="0" sz="2400" u="none" cap="none" strike="noStrike">
              <a:solidFill>
                <a:srgbClr val="1E4E79"/>
              </a:solidFill>
              <a:latin typeface="Arial"/>
              <a:ea typeface="Arial"/>
              <a:cs typeface="Arial"/>
              <a:sym typeface="Arial"/>
            </a:endParaRPr>
          </a:p>
        </p:txBody>
      </p:sp>
      <p:sp>
        <p:nvSpPr>
          <p:cNvPr id="178" name="Google Shape;178;g2787f9652f3_0_90"/>
          <p:cNvSpPr/>
          <p:nvPr/>
        </p:nvSpPr>
        <p:spPr>
          <a:xfrm>
            <a:off x="-1681655" y="2131970"/>
            <a:ext cx="173100" cy="471900"/>
          </a:xfrm>
          <a:prstGeom prst="rect">
            <a:avLst/>
          </a:prstGeom>
          <a:noFill/>
          <a:ln>
            <a:noFill/>
          </a:ln>
        </p:spPr>
        <p:txBody>
          <a:bodyPr anchorCtr="0" anchor="ctr"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267"/>
              <a:buFont typeface="Arial"/>
              <a:buNone/>
            </a:pPr>
            <a:r>
              <a:t/>
            </a:r>
            <a:endParaRPr b="0" i="0" sz="2267" u="none" cap="none" strike="noStrike">
              <a:solidFill>
                <a:schemeClr val="dk1"/>
              </a:solidFill>
              <a:latin typeface="Calibri"/>
              <a:ea typeface="Calibri"/>
              <a:cs typeface="Calibri"/>
              <a:sym typeface="Calibri"/>
            </a:endParaRPr>
          </a:p>
        </p:txBody>
      </p:sp>
      <p:sp>
        <p:nvSpPr>
          <p:cNvPr id="179" name="Google Shape;179;g2787f9652f3_0_90"/>
          <p:cNvSpPr txBox="1"/>
          <p:nvPr/>
        </p:nvSpPr>
        <p:spPr>
          <a:xfrm>
            <a:off x="8207587" y="9002607"/>
            <a:ext cx="1219200" cy="1185300"/>
          </a:xfrm>
          <a:prstGeom prst="rect">
            <a:avLst/>
          </a:prstGeom>
          <a:solidFill>
            <a:schemeClr val="l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80" name="Google Shape;180;g2787f9652f3_0_90"/>
          <p:cNvSpPr/>
          <p:nvPr/>
        </p:nvSpPr>
        <p:spPr>
          <a:xfrm>
            <a:off x="1" y="58580"/>
            <a:ext cx="246300" cy="492300"/>
          </a:xfrm>
          <a:prstGeom prst="rect">
            <a:avLst/>
          </a:prstGeom>
          <a:noFill/>
          <a:ln>
            <a:noFill/>
          </a:ln>
        </p:spPr>
        <p:txBody>
          <a:bodyPr anchorCtr="0" anchor="ctr"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81" name="Google Shape;181;g2787f9652f3_0_90"/>
          <p:cNvSpPr/>
          <p:nvPr/>
        </p:nvSpPr>
        <p:spPr>
          <a:xfrm>
            <a:off x="609600" y="1219200"/>
            <a:ext cx="0" cy="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182" name="Google Shape;182;g2787f9652f3_0_90"/>
          <p:cNvPicPr preferRelativeResize="0"/>
          <p:nvPr/>
        </p:nvPicPr>
        <p:blipFill rotWithShape="1">
          <a:blip r:embed="rId3">
            <a:alphaModFix/>
          </a:blip>
          <a:srcRect b="-1142" l="0" r="-20" t="0"/>
          <a:stretch/>
        </p:blipFill>
        <p:spPr>
          <a:xfrm>
            <a:off x="-47298" y="0"/>
            <a:ext cx="397493" cy="7023369"/>
          </a:xfrm>
          <a:prstGeom prst="rect">
            <a:avLst/>
          </a:prstGeom>
          <a:noFill/>
          <a:ln>
            <a:noFill/>
          </a:ln>
        </p:spPr>
      </p:pic>
      <p:pic>
        <p:nvPicPr>
          <p:cNvPr id="183" name="Google Shape;183;g2787f9652f3_0_90"/>
          <p:cNvPicPr preferRelativeResize="0"/>
          <p:nvPr/>
        </p:nvPicPr>
        <p:blipFill>
          <a:blip r:embed="rId4">
            <a:alphaModFix/>
          </a:blip>
          <a:stretch>
            <a:fillRect/>
          </a:stretch>
        </p:blipFill>
        <p:spPr>
          <a:xfrm>
            <a:off x="1871927" y="1219196"/>
            <a:ext cx="8272449" cy="5329650"/>
          </a:xfrm>
          <a:prstGeom prst="rect">
            <a:avLst/>
          </a:prstGeom>
          <a:noFill/>
          <a:ln>
            <a:noFill/>
          </a:ln>
          <a:effectLst>
            <a:outerShdw blurRad="357188" rotWithShape="0" algn="bl" dir="5400000" dist="66675">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0"/>
          <p:cNvSpPr/>
          <p:nvPr/>
        </p:nvSpPr>
        <p:spPr>
          <a:xfrm>
            <a:off x="203200" y="203201"/>
            <a:ext cx="9200" cy="29331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0"/>
          <p:cNvSpPr txBox="1"/>
          <p:nvPr/>
        </p:nvSpPr>
        <p:spPr>
          <a:xfrm>
            <a:off x="574733" y="288435"/>
            <a:ext cx="9747900" cy="8004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E4E79"/>
                </a:solidFill>
                <a:latin typeface="Arial"/>
                <a:ea typeface="Arial"/>
                <a:cs typeface="Arial"/>
                <a:sym typeface="Arial"/>
              </a:rPr>
              <a:t>Key Informant Interviews (KII) - tips</a:t>
            </a:r>
            <a:endParaRPr b="1" i="0" sz="2400" u="none" cap="none" strike="noStrike">
              <a:solidFill>
                <a:srgbClr val="1E4E79"/>
              </a:solidFill>
              <a:latin typeface="Arial"/>
              <a:ea typeface="Arial"/>
              <a:cs typeface="Arial"/>
              <a:sym typeface="Arial"/>
            </a:endParaRPr>
          </a:p>
        </p:txBody>
      </p:sp>
      <p:sp>
        <p:nvSpPr>
          <p:cNvPr id="190" name="Google Shape;190;p10"/>
          <p:cNvSpPr/>
          <p:nvPr/>
        </p:nvSpPr>
        <p:spPr>
          <a:xfrm>
            <a:off x="-1681655" y="2131970"/>
            <a:ext cx="173220" cy="471989"/>
          </a:xfrm>
          <a:prstGeom prst="rect">
            <a:avLst/>
          </a:prstGeom>
          <a:noFill/>
          <a:ln>
            <a:noFill/>
          </a:ln>
        </p:spPr>
        <p:txBody>
          <a:bodyPr anchorCtr="0" anchor="ctr" bIns="60950" lIns="121900" spcFirstLastPara="1" rIns="121900" wrap="square" tIns="60950">
            <a:spAutoFit/>
          </a:bodyPr>
          <a:lstStyle/>
          <a:p>
            <a:pPr indent="0" lvl="0" marL="0" marR="0" rtl="0" algn="l">
              <a:lnSpc>
                <a:spcPct val="100000"/>
              </a:lnSpc>
              <a:spcBef>
                <a:spcPts val="0"/>
              </a:spcBef>
              <a:spcAft>
                <a:spcPts val="0"/>
              </a:spcAft>
              <a:buClr>
                <a:srgbClr val="000000"/>
              </a:buClr>
              <a:buSzPts val="2267"/>
              <a:buFont typeface="Arial"/>
              <a:buNone/>
            </a:pPr>
            <a:r>
              <a:t/>
            </a:r>
            <a:endParaRPr b="0" i="0" sz="2267" u="none" cap="none" strike="noStrike">
              <a:solidFill>
                <a:schemeClr val="dk1"/>
              </a:solidFill>
              <a:latin typeface="Calibri"/>
              <a:ea typeface="Calibri"/>
              <a:cs typeface="Calibri"/>
              <a:sym typeface="Calibri"/>
            </a:endParaRPr>
          </a:p>
        </p:txBody>
      </p:sp>
      <p:sp>
        <p:nvSpPr>
          <p:cNvPr id="191" name="Google Shape;191;p10"/>
          <p:cNvSpPr txBox="1"/>
          <p:nvPr/>
        </p:nvSpPr>
        <p:spPr>
          <a:xfrm>
            <a:off x="8207587" y="9002607"/>
            <a:ext cx="1219200" cy="1185333"/>
          </a:xfrm>
          <a:prstGeom prst="rect">
            <a:avLst/>
          </a:prstGeom>
          <a:solidFill>
            <a:schemeClr val="l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92" name="Google Shape;192;p10"/>
          <p:cNvSpPr/>
          <p:nvPr/>
        </p:nvSpPr>
        <p:spPr>
          <a:xfrm>
            <a:off x="1" y="58580"/>
            <a:ext cx="246286" cy="492443"/>
          </a:xfrm>
          <a:prstGeom prst="rect">
            <a:avLst/>
          </a:prstGeom>
          <a:noFill/>
          <a:ln>
            <a:noFill/>
          </a:ln>
        </p:spPr>
        <p:txBody>
          <a:bodyPr anchorCtr="0" anchor="ctr" bIns="60950" lIns="121900" spcFirstLastPara="1" rIns="121900" wrap="square" tIns="6095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93" name="Google Shape;193;p10"/>
          <p:cNvSpPr/>
          <p:nvPr/>
        </p:nvSpPr>
        <p:spPr>
          <a:xfrm>
            <a:off x="609600" y="1219200"/>
            <a:ext cx="0" cy="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94" name="Google Shape;194;p10"/>
          <p:cNvSpPr/>
          <p:nvPr/>
        </p:nvSpPr>
        <p:spPr>
          <a:xfrm>
            <a:off x="1024650" y="1219200"/>
            <a:ext cx="9870300" cy="5196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Be a good listener: be patient, focus on the person speaking, do not interrupt</a:t>
            </a:r>
            <a:endParaRPr b="0" i="0" sz="2400" u="none" cap="none" strike="noStrike">
              <a:solidFill>
                <a:schemeClr val="dk1"/>
              </a:solidFill>
              <a:latin typeface="Arial"/>
              <a:ea typeface="Arial"/>
              <a:cs typeface="Arial"/>
              <a:sym typeface="Arial"/>
            </a:endParaRPr>
          </a:p>
          <a:p>
            <a:pPr indent="-323850" lvl="1" marL="742950" marR="0" rtl="0" algn="l">
              <a:lnSpc>
                <a:spcPct val="115000"/>
              </a:lnSpc>
              <a:spcBef>
                <a:spcPts val="0"/>
              </a:spcBef>
              <a:spcAft>
                <a:spcPts val="0"/>
              </a:spcAft>
              <a:buClr>
                <a:schemeClr val="dk1"/>
              </a:buClr>
              <a:buSzPts val="2400"/>
              <a:buFont typeface="Arial"/>
              <a:buChar char="•"/>
            </a:pPr>
            <a:r>
              <a:rPr b="0" i="1" lang="en-GB" sz="2400" u="none" cap="none" strike="noStrike">
                <a:solidFill>
                  <a:schemeClr val="dk1"/>
                </a:solidFill>
                <a:latin typeface="Arial"/>
                <a:ea typeface="Arial"/>
                <a:cs typeface="Arial"/>
                <a:sym typeface="Arial"/>
              </a:rPr>
              <a:t>‘Talk less, listen more’</a:t>
            </a:r>
            <a:endParaRPr b="0" i="0" sz="2400" u="none" cap="none" strike="noStrike">
              <a:solidFill>
                <a:schemeClr val="dk1"/>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Start off with an easy question to help informants settle into the interviews. </a:t>
            </a:r>
            <a:r>
              <a:rPr b="0" i="1" lang="en-GB" sz="2400" u="none" cap="none" strike="noStrike">
                <a:solidFill>
                  <a:schemeClr val="dk1"/>
                </a:solidFill>
                <a:latin typeface="Arial"/>
                <a:ea typeface="Arial"/>
                <a:cs typeface="Arial"/>
                <a:sym typeface="Arial"/>
              </a:rPr>
              <a:t>Ask for an example</a:t>
            </a:r>
            <a:endParaRPr b="0" i="0" sz="2400" u="none" cap="none" strike="noStrike">
              <a:solidFill>
                <a:schemeClr val="dk1"/>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Let the interviewee lead</a:t>
            </a:r>
            <a:endParaRPr b="0" i="0" sz="2400" u="none" cap="none" strike="noStrike">
              <a:solidFill>
                <a:schemeClr val="dk1"/>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Use open ended questions, encourage people to speak and expand on the subject </a:t>
            </a:r>
            <a:endParaRPr b="0" i="0" sz="2400" u="none" cap="none" strike="noStrike">
              <a:solidFill>
                <a:schemeClr val="dk1"/>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Avoid leading questions</a:t>
            </a:r>
            <a:endParaRPr b="0" i="0" sz="2400" u="none" cap="none" strike="noStrike">
              <a:solidFill>
                <a:schemeClr val="dk1"/>
              </a:solidFill>
              <a:latin typeface="Arial"/>
              <a:ea typeface="Arial"/>
              <a:cs typeface="Arial"/>
              <a:sym typeface="Arial"/>
            </a:endParaRPr>
          </a:p>
          <a:p>
            <a:pPr indent="-285750" lvl="0" marL="28575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PROBE to get more detailed information from people</a:t>
            </a:r>
            <a:endParaRPr b="0" i="0" sz="2400" u="none" cap="none" strike="noStrike">
              <a:solidFill>
                <a:schemeClr val="dk1"/>
              </a:solidFill>
              <a:latin typeface="Arial"/>
              <a:ea typeface="Arial"/>
              <a:cs typeface="Arial"/>
              <a:sym typeface="Arial"/>
            </a:endParaRPr>
          </a:p>
          <a:p>
            <a:pPr indent="-285750" lvl="0" marL="28575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Write detailed notes beyond what people say, including what you observe </a:t>
            </a:r>
            <a:endParaRPr b="0" i="0" sz="2400" u="none" cap="none" strike="noStrike">
              <a:solidFill>
                <a:schemeClr val="dk1"/>
              </a:solidFill>
              <a:latin typeface="Arial"/>
              <a:ea typeface="Arial"/>
              <a:cs typeface="Arial"/>
              <a:sym typeface="Arial"/>
            </a:endParaRPr>
          </a:p>
          <a:p>
            <a:pPr indent="-285750" lvl="0" marL="28575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Don’t try to teach!</a:t>
            </a:r>
            <a:endParaRPr b="0" i="0" sz="2400" u="none" cap="none" strike="noStrike">
              <a:solidFill>
                <a:schemeClr val="dk1"/>
              </a:solidFill>
              <a:latin typeface="Arial"/>
              <a:ea typeface="Arial"/>
              <a:cs typeface="Arial"/>
              <a:sym typeface="Arial"/>
            </a:endParaRPr>
          </a:p>
          <a:p>
            <a:pPr indent="-171450" lvl="1" marL="742950" marR="0" rtl="0" algn="l">
              <a:lnSpc>
                <a:spcPct val="115000"/>
              </a:lnSpc>
              <a:spcBef>
                <a:spcPts val="0"/>
              </a:spcBef>
              <a:spcAft>
                <a:spcPts val="0"/>
              </a:spcAft>
              <a:buClr>
                <a:schemeClr val="dk1"/>
              </a:buClr>
              <a:buSzPts val="1800"/>
              <a:buFont typeface="Courier New"/>
              <a:buNone/>
            </a:pPr>
            <a:r>
              <a:t/>
            </a:r>
            <a:endParaRPr b="0" i="0" sz="2400" u="none" cap="none" strike="noStrike">
              <a:solidFill>
                <a:schemeClr val="dk1"/>
              </a:solidFill>
              <a:latin typeface="Arial"/>
              <a:ea typeface="Arial"/>
              <a:cs typeface="Arial"/>
              <a:sym typeface="Arial"/>
            </a:endParaRPr>
          </a:p>
        </p:txBody>
      </p:sp>
      <p:pic>
        <p:nvPicPr>
          <p:cNvPr id="195" name="Google Shape;195;p10"/>
          <p:cNvPicPr preferRelativeResize="0"/>
          <p:nvPr/>
        </p:nvPicPr>
        <p:blipFill rotWithShape="1">
          <a:blip r:embed="rId3">
            <a:alphaModFix/>
          </a:blip>
          <a:srcRect b="-1142" l="0" r="-20" t="0"/>
          <a:stretch/>
        </p:blipFill>
        <p:spPr>
          <a:xfrm>
            <a:off x="-47298" y="0"/>
            <a:ext cx="397493" cy="7023370"/>
          </a:xfrm>
          <a:prstGeom prst="rect">
            <a:avLst/>
          </a:prstGeom>
          <a:noFill/>
          <a:ln>
            <a:noFill/>
          </a:ln>
        </p:spPr>
      </p:pic>
      <p:pic>
        <p:nvPicPr>
          <p:cNvPr id="196" name="Google Shape;196;p10"/>
          <p:cNvPicPr preferRelativeResize="0"/>
          <p:nvPr/>
        </p:nvPicPr>
        <p:blipFill rotWithShape="1">
          <a:blip r:embed="rId4">
            <a:alphaModFix/>
          </a:blip>
          <a:srcRect b="0" l="0" r="0" t="0"/>
          <a:stretch/>
        </p:blipFill>
        <p:spPr>
          <a:xfrm>
            <a:off x="10303105" y="3052134"/>
            <a:ext cx="1475222" cy="14579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6"/>
          <p:cNvSpPr/>
          <p:nvPr/>
        </p:nvSpPr>
        <p:spPr>
          <a:xfrm>
            <a:off x="203200" y="203201"/>
            <a:ext cx="9200" cy="29331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6"/>
          <p:cNvSpPr txBox="1"/>
          <p:nvPr/>
        </p:nvSpPr>
        <p:spPr>
          <a:xfrm>
            <a:off x="574733" y="288435"/>
            <a:ext cx="9747900" cy="8004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E4E79"/>
                </a:solidFill>
                <a:latin typeface="Arial"/>
                <a:ea typeface="Arial"/>
                <a:cs typeface="Arial"/>
                <a:sym typeface="Arial"/>
              </a:rPr>
              <a:t>Focus Group Discussions (FGD) - tips</a:t>
            </a:r>
            <a:endParaRPr b="1" i="0" sz="2400" u="none" cap="none" strike="noStrike">
              <a:solidFill>
                <a:srgbClr val="1E4E79"/>
              </a:solidFill>
              <a:latin typeface="Arial"/>
              <a:ea typeface="Arial"/>
              <a:cs typeface="Arial"/>
              <a:sym typeface="Arial"/>
            </a:endParaRPr>
          </a:p>
        </p:txBody>
      </p:sp>
      <p:sp>
        <p:nvSpPr>
          <p:cNvPr id="203" name="Google Shape;203;p16"/>
          <p:cNvSpPr/>
          <p:nvPr/>
        </p:nvSpPr>
        <p:spPr>
          <a:xfrm>
            <a:off x="-1681655" y="2131970"/>
            <a:ext cx="173220" cy="471989"/>
          </a:xfrm>
          <a:prstGeom prst="rect">
            <a:avLst/>
          </a:prstGeom>
          <a:noFill/>
          <a:ln>
            <a:noFill/>
          </a:ln>
        </p:spPr>
        <p:txBody>
          <a:bodyPr anchorCtr="0" anchor="ctr" bIns="60950" lIns="121900" spcFirstLastPara="1" rIns="121900" wrap="square" tIns="60950">
            <a:spAutoFit/>
          </a:bodyPr>
          <a:lstStyle/>
          <a:p>
            <a:pPr indent="0" lvl="0" marL="0" marR="0" rtl="0" algn="l">
              <a:lnSpc>
                <a:spcPct val="100000"/>
              </a:lnSpc>
              <a:spcBef>
                <a:spcPts val="0"/>
              </a:spcBef>
              <a:spcAft>
                <a:spcPts val="0"/>
              </a:spcAft>
              <a:buClr>
                <a:srgbClr val="000000"/>
              </a:buClr>
              <a:buSzPts val="2267"/>
              <a:buFont typeface="Arial"/>
              <a:buNone/>
            </a:pPr>
            <a:r>
              <a:t/>
            </a:r>
            <a:endParaRPr b="0" i="0" sz="2267" u="none" cap="none" strike="noStrike">
              <a:solidFill>
                <a:schemeClr val="dk1"/>
              </a:solidFill>
              <a:latin typeface="Calibri"/>
              <a:ea typeface="Calibri"/>
              <a:cs typeface="Calibri"/>
              <a:sym typeface="Calibri"/>
            </a:endParaRPr>
          </a:p>
        </p:txBody>
      </p:sp>
      <p:sp>
        <p:nvSpPr>
          <p:cNvPr id="204" name="Google Shape;204;p16"/>
          <p:cNvSpPr txBox="1"/>
          <p:nvPr/>
        </p:nvSpPr>
        <p:spPr>
          <a:xfrm>
            <a:off x="8207587" y="9002607"/>
            <a:ext cx="1219200" cy="1185333"/>
          </a:xfrm>
          <a:prstGeom prst="rect">
            <a:avLst/>
          </a:prstGeom>
          <a:solidFill>
            <a:schemeClr val="l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05" name="Google Shape;205;p16"/>
          <p:cNvSpPr/>
          <p:nvPr/>
        </p:nvSpPr>
        <p:spPr>
          <a:xfrm>
            <a:off x="1" y="58580"/>
            <a:ext cx="246286" cy="492443"/>
          </a:xfrm>
          <a:prstGeom prst="rect">
            <a:avLst/>
          </a:prstGeom>
          <a:noFill/>
          <a:ln>
            <a:noFill/>
          </a:ln>
        </p:spPr>
        <p:txBody>
          <a:bodyPr anchorCtr="0" anchor="ctr" bIns="60950" lIns="121900" spcFirstLastPara="1" rIns="121900" wrap="square" tIns="6095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06" name="Google Shape;206;p16"/>
          <p:cNvSpPr/>
          <p:nvPr/>
        </p:nvSpPr>
        <p:spPr>
          <a:xfrm>
            <a:off x="609600" y="1219200"/>
            <a:ext cx="0" cy="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07" name="Google Shape;207;p16"/>
          <p:cNvSpPr/>
          <p:nvPr/>
        </p:nvSpPr>
        <p:spPr>
          <a:xfrm>
            <a:off x="953311" y="1322078"/>
            <a:ext cx="9786025" cy="470898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300"/>
              <a:buFont typeface="Arial"/>
              <a:buChar char="•"/>
            </a:pPr>
            <a:r>
              <a:rPr b="0" i="0" lang="en-GB" sz="2300" u="none" cap="none" strike="noStrike">
                <a:solidFill>
                  <a:schemeClr val="dk1"/>
                </a:solidFill>
                <a:latin typeface="Arial"/>
                <a:ea typeface="Arial"/>
                <a:cs typeface="Arial"/>
                <a:sym typeface="Arial"/>
              </a:rPr>
              <a:t>Set ground rules together with the FGD participants</a:t>
            </a:r>
            <a:endParaRPr b="0" i="0" sz="1700" u="none" cap="none" strike="noStrike">
              <a:solidFill>
                <a:srgbClr val="000000"/>
              </a:solidFill>
              <a:latin typeface="Arial"/>
              <a:ea typeface="Arial"/>
              <a:cs typeface="Arial"/>
              <a:sym typeface="Arial"/>
            </a:endParaRPr>
          </a:p>
          <a:p>
            <a:pPr indent="-158750" lvl="0" marL="285750" marR="0" rtl="0" algn="l">
              <a:lnSpc>
                <a:spcPct val="100000"/>
              </a:lnSpc>
              <a:spcBef>
                <a:spcPts val="0"/>
              </a:spcBef>
              <a:spcAft>
                <a:spcPts val="0"/>
              </a:spcAft>
              <a:buClr>
                <a:schemeClr val="dk1"/>
              </a:buClr>
              <a:buSzPts val="2000"/>
              <a:buFont typeface="Arial"/>
              <a:buNone/>
            </a:pPr>
            <a:r>
              <a:t/>
            </a:r>
            <a:endParaRPr b="0" i="0" sz="23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300"/>
              <a:buFont typeface="Arial"/>
              <a:buChar char="•"/>
            </a:pPr>
            <a:r>
              <a:rPr b="0" i="0" lang="en-GB" sz="2300" u="none" cap="none" strike="noStrike">
                <a:solidFill>
                  <a:schemeClr val="dk1"/>
                </a:solidFill>
                <a:latin typeface="Arial"/>
                <a:ea typeface="Arial"/>
                <a:cs typeface="Arial"/>
                <a:sym typeface="Arial"/>
              </a:rPr>
              <a:t>Balance participation across the group</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3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300"/>
              <a:buFont typeface="Arial"/>
              <a:buChar char="•"/>
            </a:pPr>
            <a:r>
              <a:rPr b="0" i="0" lang="en-GB" sz="2300" u="none" cap="none" strike="noStrike">
                <a:solidFill>
                  <a:schemeClr val="dk1"/>
                </a:solidFill>
                <a:latin typeface="Arial"/>
                <a:ea typeface="Arial"/>
                <a:cs typeface="Arial"/>
                <a:sym typeface="Arial"/>
              </a:rPr>
              <a:t>When dealing with dominant people - you can say </a:t>
            </a:r>
            <a:endParaRPr b="0" i="0" sz="2300" u="none" cap="none" strike="noStrike">
              <a:solidFill>
                <a:schemeClr val="dk1"/>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1" lang="en-GB" sz="2300" u="none" cap="none" strike="noStrike">
                <a:solidFill>
                  <a:schemeClr val="dk1"/>
                </a:solidFill>
                <a:latin typeface="Arial"/>
                <a:ea typeface="Arial"/>
                <a:cs typeface="Arial"/>
                <a:sym typeface="Arial"/>
              </a:rPr>
              <a:t>‘I can feel you have a lot of information to share about this topic. What about, we meet right after this discussion so we can get more details?’</a:t>
            </a:r>
            <a:endParaRPr b="0" i="0" sz="17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t/>
            </a:r>
            <a:endParaRPr b="0" i="0" sz="23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300"/>
              <a:buFont typeface="Arial"/>
              <a:buChar char="•"/>
            </a:pPr>
            <a:r>
              <a:rPr b="0" i="0" lang="en-GB" sz="2300" u="none" cap="none" strike="noStrike">
                <a:solidFill>
                  <a:schemeClr val="dk1"/>
                </a:solidFill>
                <a:latin typeface="Arial"/>
                <a:ea typeface="Arial"/>
                <a:cs typeface="Arial"/>
                <a:sym typeface="Arial"/>
              </a:rPr>
              <a:t>If discussion goes too far off topic, redirect it</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3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300"/>
              <a:buFont typeface="Arial"/>
              <a:buChar char="•"/>
            </a:pPr>
            <a:r>
              <a:rPr b="0" i="0" lang="en-GB" sz="2300" u="none" cap="none" strike="noStrike">
                <a:solidFill>
                  <a:schemeClr val="dk1"/>
                </a:solidFill>
                <a:latin typeface="Arial"/>
                <a:ea typeface="Arial"/>
                <a:cs typeface="Arial"/>
                <a:sym typeface="Arial"/>
              </a:rPr>
              <a:t>For sensitive topics, e.g. sexual violence, do not ask participants to speak of individual experiences in a group setting. Instead you can ask questions in such a way that you are asking persons to speak about how they think </a:t>
            </a:r>
            <a:r>
              <a:rPr b="0" i="1" lang="en-GB" sz="2300" u="none" cap="none" strike="noStrike">
                <a:solidFill>
                  <a:schemeClr val="dk1"/>
                </a:solidFill>
                <a:latin typeface="Arial"/>
                <a:ea typeface="Arial"/>
                <a:cs typeface="Arial"/>
                <a:sym typeface="Arial"/>
              </a:rPr>
              <a:t>members of their community </a:t>
            </a:r>
            <a:r>
              <a:rPr b="0" i="0" lang="en-GB" sz="2300" u="none" cap="none" strike="noStrike">
                <a:solidFill>
                  <a:schemeClr val="dk1"/>
                </a:solidFill>
                <a:latin typeface="Arial"/>
                <a:ea typeface="Arial"/>
                <a:cs typeface="Arial"/>
                <a:sym typeface="Arial"/>
              </a:rPr>
              <a:t>experience the issue</a:t>
            </a:r>
            <a:endParaRPr b="0" i="0" sz="2300" u="none" cap="none" strike="noStrike">
              <a:solidFill>
                <a:schemeClr val="dk1"/>
              </a:solidFill>
              <a:latin typeface="Arial"/>
              <a:ea typeface="Arial"/>
              <a:cs typeface="Arial"/>
              <a:sym typeface="Arial"/>
            </a:endParaRPr>
          </a:p>
        </p:txBody>
      </p:sp>
      <p:pic>
        <p:nvPicPr>
          <p:cNvPr id="208" name="Google Shape;208;p16"/>
          <p:cNvPicPr preferRelativeResize="0"/>
          <p:nvPr/>
        </p:nvPicPr>
        <p:blipFill rotWithShape="1">
          <a:blip r:embed="rId3">
            <a:alphaModFix/>
          </a:blip>
          <a:srcRect b="-1142" l="0" r="-20" t="0"/>
          <a:stretch/>
        </p:blipFill>
        <p:spPr>
          <a:xfrm>
            <a:off x="-47298" y="0"/>
            <a:ext cx="397493" cy="70233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ec69b5785f_0_1"/>
          <p:cNvSpPr txBox="1"/>
          <p:nvPr>
            <p:ph type="title"/>
          </p:nvPr>
        </p:nvSpPr>
        <p:spPr>
          <a:xfrm>
            <a:off x="415600" y="593367"/>
            <a:ext cx="11360700" cy="763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SzPct val="70707"/>
              <a:buNone/>
            </a:pPr>
            <a:r>
              <a:t/>
            </a:r>
            <a:endParaRPr/>
          </a:p>
        </p:txBody>
      </p:sp>
      <p:sp>
        <p:nvSpPr>
          <p:cNvPr id="215" name="Google Shape;215;g2ec69b5785f_0_1"/>
          <p:cNvSpPr txBox="1"/>
          <p:nvPr>
            <p:ph idx="1" type="body"/>
          </p:nvPr>
        </p:nvSpPr>
        <p:spPr>
          <a:xfrm>
            <a:off x="415600" y="1536633"/>
            <a:ext cx="11360700" cy="45552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1800"/>
              <a:buNone/>
            </a:pPr>
            <a:r>
              <a:t/>
            </a:r>
            <a:endParaRPr/>
          </a:p>
        </p:txBody>
      </p:sp>
      <p:pic>
        <p:nvPicPr>
          <p:cNvPr id="216" name="Google Shape;216;g2ec69b5785f_0_1"/>
          <p:cNvPicPr preferRelativeResize="0"/>
          <p:nvPr/>
        </p:nvPicPr>
        <p:blipFill rotWithShape="1">
          <a:blip r:embed="rId3">
            <a:alphaModFix/>
          </a:blip>
          <a:srcRect b="0" l="0" r="0" t="0"/>
          <a:stretch/>
        </p:blipFill>
        <p:spPr>
          <a:xfrm>
            <a:off x="-132750" y="0"/>
            <a:ext cx="12192000" cy="68580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ec69b5785f_0_13"/>
          <p:cNvSpPr txBox="1"/>
          <p:nvPr>
            <p:ph type="title"/>
          </p:nvPr>
        </p:nvSpPr>
        <p:spPr>
          <a:xfrm>
            <a:off x="415600" y="593367"/>
            <a:ext cx="11360700" cy="763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SzPct val="70707"/>
              <a:buNone/>
            </a:pPr>
            <a:r>
              <a:t/>
            </a:r>
            <a:endParaRPr/>
          </a:p>
        </p:txBody>
      </p:sp>
      <p:sp>
        <p:nvSpPr>
          <p:cNvPr id="223" name="Google Shape;223;g2ec69b5785f_0_13"/>
          <p:cNvSpPr txBox="1"/>
          <p:nvPr>
            <p:ph idx="1" type="body"/>
          </p:nvPr>
        </p:nvSpPr>
        <p:spPr>
          <a:xfrm>
            <a:off x="415600" y="1536633"/>
            <a:ext cx="11360700" cy="45552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1800"/>
              <a:buNone/>
            </a:pPr>
            <a:r>
              <a:t/>
            </a:r>
            <a:endParaRPr/>
          </a:p>
        </p:txBody>
      </p:sp>
      <p:pic>
        <p:nvPicPr>
          <p:cNvPr id="224" name="Google Shape;224;g2ec69b5785f_0_1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ec69b5785f_0_7"/>
          <p:cNvSpPr txBox="1"/>
          <p:nvPr>
            <p:ph type="title"/>
          </p:nvPr>
        </p:nvSpPr>
        <p:spPr>
          <a:xfrm>
            <a:off x="415600" y="593367"/>
            <a:ext cx="11360700" cy="763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SzPct val="70707"/>
              <a:buNone/>
            </a:pPr>
            <a:r>
              <a:t/>
            </a:r>
            <a:endParaRPr/>
          </a:p>
        </p:txBody>
      </p:sp>
      <p:sp>
        <p:nvSpPr>
          <p:cNvPr id="231" name="Google Shape;231;g2ec69b5785f_0_7"/>
          <p:cNvSpPr txBox="1"/>
          <p:nvPr>
            <p:ph idx="1" type="body"/>
          </p:nvPr>
        </p:nvSpPr>
        <p:spPr>
          <a:xfrm>
            <a:off x="415600" y="1536633"/>
            <a:ext cx="11360700" cy="45552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1800"/>
              <a:buNone/>
            </a:pPr>
            <a:r>
              <a:t/>
            </a:r>
            <a:endParaRPr/>
          </a:p>
        </p:txBody>
      </p:sp>
      <p:pic>
        <p:nvPicPr>
          <p:cNvPr id="232" name="Google Shape;232;g2ec69b5785f_0_7"/>
          <p:cNvPicPr preferRelativeResize="0"/>
          <p:nvPr/>
        </p:nvPicPr>
        <p:blipFill rotWithShape="1">
          <a:blip r:embed="rId3">
            <a:alphaModFix/>
          </a:blip>
          <a:srcRect b="0" l="0" r="0" t="0"/>
          <a:stretch/>
        </p:blipFill>
        <p:spPr>
          <a:xfrm>
            <a:off x="-48" y="0"/>
            <a:ext cx="1219199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2021-10-25T12:34:16Z</dcterms:created>
  <dc:creator>Microsoft Office User</dc:creator>
</cp:coreProperties>
</file>